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7" r:id="rId4"/>
    <p:sldId id="259" r:id="rId5"/>
    <p:sldId id="260" r:id="rId6"/>
    <p:sldId id="261" r:id="rId7"/>
    <p:sldId id="268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Helvetica Neue Light" charset="0"/>
      <p:regular r:id="rId17"/>
      <p:bold r:id="rId18"/>
      <p:italic r:id="rId19"/>
      <p:boldItalic r:id="rId20"/>
    </p:embeddedFont>
    <p:embeddedFont>
      <p:font typeface="Tahoma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82825D5-8446-41AD-AAF9-DA86C5F59CD7}">
  <a:tblStyle styleId="{382825D5-8446-41AD-AAF9-DA86C5F59CD7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24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4754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393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387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hape 84"/>
          <p:cNvCxnSpPr/>
          <p:nvPr/>
        </p:nvCxnSpPr>
        <p:spPr>
          <a:xfrm>
            <a:off x="0" y="714356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82" y="73152"/>
            <a:ext cx="582212" cy="600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 descr="C:\Users\cech\Desktop\LOGO PRZEZ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14345" y="785793"/>
            <a:ext cx="7619999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/>
          <p:nvPr/>
        </p:nvSpPr>
        <p:spPr>
          <a:xfrm>
            <a:off x="4857751" y="4714883"/>
            <a:ext cx="45720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Zespół Szkół Ponadgimnazjalnych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im. Czesława Miłosza w Gryficach</a:t>
            </a:r>
          </a:p>
        </p:txBody>
      </p:sp>
      <p:sp>
        <p:nvSpPr>
          <p:cNvPr id="88" name="Shape 88"/>
          <p:cNvSpPr/>
          <p:nvPr/>
        </p:nvSpPr>
        <p:spPr>
          <a:xfrm>
            <a:off x="3214677" y="0"/>
            <a:ext cx="4714907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40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SZKOŁA</a:t>
            </a:r>
          </a:p>
        </p:txBody>
      </p:sp>
      <p:pic>
        <p:nvPicPr>
          <p:cNvPr id="89" name="Shape 89" descr="C:\Users\cech\Desktop\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5276" y="1599004"/>
            <a:ext cx="2643205" cy="2655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6" name="Shape 336"/>
          <p:cNvCxnSpPr/>
          <p:nvPr/>
        </p:nvCxnSpPr>
        <p:spPr>
          <a:xfrm>
            <a:off x="0" y="714356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82" y="73152"/>
            <a:ext cx="582212" cy="60010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/>
          <p:nvPr/>
        </p:nvSpPr>
        <p:spPr>
          <a:xfrm>
            <a:off x="1571604" y="0"/>
            <a:ext cx="7786741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40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ZYSKI POZAFINANSOWE</a:t>
            </a:r>
          </a:p>
        </p:txBody>
      </p:sp>
      <p:sp>
        <p:nvSpPr>
          <p:cNvPr id="339" name="Shape 339"/>
          <p:cNvSpPr/>
          <p:nvPr/>
        </p:nvSpPr>
        <p:spPr>
          <a:xfrm>
            <a:off x="500025" y="751349"/>
            <a:ext cx="582300" cy="40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Shape 340" descr="C:\Users\cech\Desktop\sfdsadas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6900" y="4873304"/>
            <a:ext cx="2010300" cy="19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 descr="C:\Users\cech\Desktop\dafsf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27424" y="4873299"/>
            <a:ext cx="2010300" cy="20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 descr="Bez tytułu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4785" y="751346"/>
            <a:ext cx="7274424" cy="408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27553"/>
            <a:ext cx="9144000" cy="293020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0" y="843976"/>
            <a:ext cx="160019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Rafał Marczewski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III TOT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500033" y="5072180"/>
            <a:ext cx="160019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Patryk</a:t>
            </a:r>
            <a:b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Bugaj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 TE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1518136" y="842183"/>
            <a:ext cx="160019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Marcin</a:t>
            </a:r>
            <a:br>
              <a:rPr lang="pl-PL" sz="1800" b="1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pl-PL" sz="1800" b="1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Grabowiecki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III ALO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903433" y="5072073"/>
            <a:ext cx="1752600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Krzysztof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Andrzejewski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III ALO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074372" y="806208"/>
            <a:ext cx="160019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 dirty="0">
                <a:solidFill>
                  <a:schemeClr val="dk1"/>
                </a:solidFill>
                <a:latin typeface="Helvetica Neue Light" panose="020B0604020202020204" charset="0"/>
                <a:ea typeface="Calibri"/>
                <a:cs typeface="Calibri"/>
                <a:sym typeface="Calibri"/>
              </a:rPr>
              <a:t>Beata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Jackowiak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 TE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548033" y="5072073"/>
            <a:ext cx="160019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Aleksandra</a:t>
            </a:r>
            <a:b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Załoga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II TE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528598" y="785793"/>
            <a:ext cx="160019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Dariusz</a:t>
            </a:r>
            <a:br>
              <a:rPr lang="pl-PL" sz="1800" b="1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pl-PL" sz="1800" b="1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Pyzia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II TE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5211833" y="5082280"/>
            <a:ext cx="160019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Konrad</a:t>
            </a:r>
            <a:b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Markowski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II TE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6174746" y="791156"/>
            <a:ext cx="160019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Michał</a:t>
            </a:r>
            <a:b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Maczyszyn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II TE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6903796" y="5082280"/>
            <a:ext cx="160019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Patryk</a:t>
            </a:r>
            <a:b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Markowski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III TOT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7643834" y="791156"/>
            <a:ext cx="160019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Patryk</a:t>
            </a:r>
            <a:b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Urbanowicz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III TOT</a:t>
            </a:r>
          </a:p>
        </p:txBody>
      </p:sp>
      <p:cxnSp>
        <p:nvCxnSpPr>
          <p:cNvPr id="106" name="Shape 106"/>
          <p:cNvCxnSpPr/>
          <p:nvPr/>
        </p:nvCxnSpPr>
        <p:spPr>
          <a:xfrm>
            <a:off x="0" y="714356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282" y="73152"/>
            <a:ext cx="582212" cy="60010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785785" y="0"/>
            <a:ext cx="11001452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32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WSPÓLNICY MINIPRZEDSIĘBIORSTWA</a:t>
            </a:r>
          </a:p>
        </p:txBody>
      </p:sp>
      <p:sp>
        <p:nvSpPr>
          <p:cNvPr id="109" name="Shape 109"/>
          <p:cNvSpPr/>
          <p:nvPr/>
        </p:nvSpPr>
        <p:spPr>
          <a:xfrm>
            <a:off x="0" y="5929330"/>
            <a:ext cx="5259966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4400" b="1" cap="non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Liczba wspólników:13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Shape 127"/>
          <p:cNvCxnSpPr/>
          <p:nvPr/>
        </p:nvCxnSpPr>
        <p:spPr>
          <a:xfrm>
            <a:off x="0" y="714356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82" y="73152"/>
            <a:ext cx="582212" cy="6001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16"/>
          <p:cNvSpPr/>
          <p:nvPr/>
        </p:nvSpPr>
        <p:spPr>
          <a:xfrm>
            <a:off x="1116161" y="80856"/>
            <a:ext cx="6911678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3200" b="1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REPREZENTACJA W KONKURSIE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8249"/>
            <a:ext cx="9144000" cy="3461502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796494" y="1280116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latin typeface="Helvetica Neue Light" panose="020B0604020202020204" charset="0"/>
              </a:rPr>
              <a:t>Patryk</a:t>
            </a:r>
            <a:r>
              <a:rPr lang="pl-PL" sz="1800" dirty="0"/>
              <a:t> </a:t>
            </a:r>
            <a:r>
              <a:rPr lang="pl-PL" sz="1800" b="1" dirty="0">
                <a:latin typeface="Helvetica Neue Light" panose="020B0604020202020204" charset="0"/>
              </a:rPr>
              <a:t>Markowski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713704" y="5287608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latin typeface="Helvetica Neue Light" panose="020B0604020202020204" charset="0"/>
              </a:rPr>
              <a:t>Aleksandra Załoga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260156" y="1326855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latin typeface="Helvetica Neue Light" panose="020B0604020202020204" charset="0"/>
              </a:rPr>
              <a:t>Patryk Urbanowicz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533535" y="5286204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>
                <a:latin typeface="Helvetica Neue Light" panose="020B0604020202020204" charset="0"/>
              </a:rPr>
              <a:t>Dariusz Pyzia</a:t>
            </a:r>
          </a:p>
        </p:txBody>
      </p:sp>
    </p:spTree>
    <p:extLst>
      <p:ext uri="{BB962C8B-B14F-4D97-AF65-F5344CB8AC3E}">
        <p14:creationId xmlns:p14="http://schemas.microsoft.com/office/powerpoint/2010/main" val="348000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Shape 127"/>
          <p:cNvCxnSpPr/>
          <p:nvPr/>
        </p:nvCxnSpPr>
        <p:spPr>
          <a:xfrm>
            <a:off x="0" y="714356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82" y="73152"/>
            <a:ext cx="582212" cy="60010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2928925" y="0"/>
            <a:ext cx="4714907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40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OPIEKUN</a:t>
            </a:r>
          </a:p>
        </p:txBody>
      </p:sp>
      <p:pic>
        <p:nvPicPr>
          <p:cNvPr id="130" name="Shape 130" descr="C:\Users\cech\Desktop\Jowit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32" y="765791"/>
            <a:ext cx="4643469" cy="3592527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31" name="Shape 131"/>
          <p:cNvSpPr/>
          <p:nvPr/>
        </p:nvSpPr>
        <p:spPr>
          <a:xfrm>
            <a:off x="1067200" y="4583675"/>
            <a:ext cx="6576600" cy="232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b="1">
                <a:solidFill>
                  <a:schemeClr val="dk1"/>
                </a:solidFill>
              </a:rPr>
              <a:t>JOWITA ŁUBIŃSKA</a:t>
            </a:r>
            <a:r>
              <a:rPr lang="pl-PL" sz="1800">
                <a:solidFill>
                  <a:schemeClr val="dk1"/>
                </a:solidFill>
              </a:rPr>
              <a:t/>
            </a:r>
            <a:br>
              <a:rPr lang="pl-PL" sz="1800">
                <a:solidFill>
                  <a:schemeClr val="dk1"/>
                </a:solidFill>
              </a:rPr>
            </a:br>
            <a:r>
              <a:rPr lang="pl-PL" sz="1800">
                <a:solidFill>
                  <a:schemeClr val="dk1"/>
                </a:solidFill>
              </a:rPr>
              <a:t>„Młodzieżowe Miniprzedsiębiorstwo </a:t>
            </a:r>
            <a:br>
              <a:rPr lang="pl-PL" sz="1800">
                <a:solidFill>
                  <a:schemeClr val="dk1"/>
                </a:solidFill>
              </a:rPr>
            </a:br>
            <a:r>
              <a:rPr lang="pl-PL" sz="1800">
                <a:solidFill>
                  <a:schemeClr val="dk1"/>
                </a:solidFill>
              </a:rPr>
              <a:t>to projekt, który pozwala kształtować umiejętności. Uczniowie podczas realizacji rozwijają swoje pasje, stają się bardziej odpowiedzialni i lepiej zorganizowani. Osobiście czerpię satysfakcję mogąc inspirować młodych ludzi i towarzysząc im w edukacyjnej przygodzie.”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 descr="D:\Google Chrome\18720795_797835503724438_1027315607_o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240" y="1857364"/>
            <a:ext cx="3929090" cy="392909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cxnSp>
        <p:nvCxnSpPr>
          <p:cNvPr id="137" name="Shape 137"/>
          <p:cNvCxnSpPr/>
          <p:nvPr/>
        </p:nvCxnSpPr>
        <p:spPr>
          <a:xfrm>
            <a:off x="0" y="714356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282" y="73152"/>
            <a:ext cx="582212" cy="60010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2214546" y="0"/>
            <a:ext cx="4714907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40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KONSULTANCI</a:t>
            </a:r>
          </a:p>
        </p:txBody>
      </p:sp>
      <p:grpSp>
        <p:nvGrpSpPr>
          <p:cNvPr id="140" name="Shape 140"/>
          <p:cNvGrpSpPr/>
          <p:nvPr/>
        </p:nvGrpSpPr>
        <p:grpSpPr>
          <a:xfrm>
            <a:off x="4286248" y="785793"/>
            <a:ext cx="2143139" cy="2857520"/>
            <a:chOff x="0" y="0"/>
            <a:chExt cx="1537921" cy="2500330"/>
          </a:xfrm>
        </p:grpSpPr>
        <p:sp>
          <p:nvSpPr>
            <p:cNvPr id="141" name="Shape 141"/>
            <p:cNvSpPr/>
            <p:nvPr/>
          </p:nvSpPr>
          <p:spPr>
            <a:xfrm>
              <a:off x="0" y="0"/>
              <a:ext cx="1537921" cy="250033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7E7E"/>
                </a:gs>
                <a:gs pos="50000">
                  <a:srgbClr val="FFB1B1"/>
                </a:gs>
                <a:gs pos="100000">
                  <a:srgbClr val="FFD9D9"/>
                </a:gs>
              </a:gsLst>
              <a:lin ang="16200000" scaled="0"/>
            </a:gradFill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0" y="0"/>
              <a:ext cx="1537921" cy="750098"/>
            </a:xfrm>
            <a:prstGeom prst="rect">
              <a:avLst/>
            </a:prstGeom>
            <a:noFill/>
            <a:ln>
              <a:noFill/>
            </a:ln>
          </p:spPr>
          <p:txBody>
            <a:bodyPr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l-PL" sz="15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ORGANIZACJA</a:t>
              </a:r>
              <a:r>
                <a:rPr lang="pl-PL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</p:grpSp>
      <p:grpSp>
        <p:nvGrpSpPr>
          <p:cNvPr id="143" name="Shape 143"/>
          <p:cNvGrpSpPr/>
          <p:nvPr/>
        </p:nvGrpSpPr>
        <p:grpSpPr>
          <a:xfrm>
            <a:off x="6679452" y="785795"/>
            <a:ext cx="2107389" cy="2857518"/>
            <a:chOff x="1678856" y="0"/>
            <a:chExt cx="1537921" cy="2500330"/>
          </a:xfrm>
        </p:grpSpPr>
        <p:sp>
          <p:nvSpPr>
            <p:cNvPr id="144" name="Shape 144"/>
            <p:cNvSpPr/>
            <p:nvPr/>
          </p:nvSpPr>
          <p:spPr>
            <a:xfrm>
              <a:off x="1678856" y="0"/>
              <a:ext cx="1537921" cy="250033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7E7E"/>
                </a:gs>
                <a:gs pos="50000">
                  <a:srgbClr val="FFB1B1"/>
                </a:gs>
                <a:gs pos="100000">
                  <a:srgbClr val="FFD9D9"/>
                </a:gs>
              </a:gsLst>
              <a:lin ang="16200000" scaled="0"/>
            </a:gradFill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678856" y="0"/>
              <a:ext cx="1537921" cy="750098"/>
            </a:xfrm>
            <a:prstGeom prst="rect">
              <a:avLst/>
            </a:prstGeom>
            <a:noFill/>
            <a:ln>
              <a:noFill/>
            </a:ln>
          </p:spPr>
          <p:txBody>
            <a:bodyPr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l-PL" sz="15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MERYTORYKA</a:t>
              </a:r>
            </a:p>
          </p:txBody>
        </p:sp>
      </p:grpSp>
      <p:grpSp>
        <p:nvGrpSpPr>
          <p:cNvPr id="146" name="Shape 146"/>
          <p:cNvGrpSpPr/>
          <p:nvPr/>
        </p:nvGrpSpPr>
        <p:grpSpPr>
          <a:xfrm>
            <a:off x="6735459" y="1428736"/>
            <a:ext cx="1979944" cy="217819"/>
            <a:chOff x="1799497" y="747449"/>
            <a:chExt cx="1230338" cy="204737"/>
          </a:xfrm>
        </p:grpSpPr>
        <p:sp>
          <p:nvSpPr>
            <p:cNvPr id="147" name="Shape 147"/>
            <p:cNvSpPr/>
            <p:nvPr/>
          </p:nvSpPr>
          <p:spPr>
            <a:xfrm>
              <a:off x="1799497" y="747449"/>
              <a:ext cx="1230338" cy="20473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805493" y="753445"/>
              <a:ext cx="1218344" cy="192744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9525" rIns="12700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l-PL" sz="6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Bieńczak Katarzyna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SzPct val="25000"/>
                <a:buNone/>
              </a:pPr>
              <a:r>
                <a:rPr lang="pl-PL" sz="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Wojewódzki Urząd Pracy</a:t>
              </a:r>
            </a:p>
          </p:txBody>
        </p:sp>
      </p:grpSp>
      <p:grpSp>
        <p:nvGrpSpPr>
          <p:cNvPr id="149" name="Shape 149"/>
          <p:cNvGrpSpPr/>
          <p:nvPr/>
        </p:nvGrpSpPr>
        <p:grpSpPr>
          <a:xfrm>
            <a:off x="4265610" y="3765551"/>
            <a:ext cx="2143140" cy="2857520"/>
            <a:chOff x="0" y="0"/>
            <a:chExt cx="2222680" cy="2928933"/>
          </a:xfrm>
        </p:grpSpPr>
        <p:sp>
          <p:nvSpPr>
            <p:cNvPr id="150" name="Shape 150"/>
            <p:cNvSpPr/>
            <p:nvPr/>
          </p:nvSpPr>
          <p:spPr>
            <a:xfrm>
              <a:off x="0" y="0"/>
              <a:ext cx="2222680" cy="292893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7E7E"/>
                </a:gs>
                <a:gs pos="50000">
                  <a:srgbClr val="FFB1B1"/>
                </a:gs>
                <a:gs pos="100000">
                  <a:srgbClr val="FFD9D9"/>
                </a:gs>
              </a:gsLst>
              <a:lin ang="16200000" scaled="0"/>
            </a:gradFill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0" y="10413"/>
              <a:ext cx="2222680" cy="878679"/>
            </a:xfrm>
            <a:prstGeom prst="rect">
              <a:avLst/>
            </a:prstGeom>
            <a:noFill/>
            <a:ln>
              <a:noFill/>
            </a:ln>
          </p:spPr>
          <p:txBody>
            <a:bodyPr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l-PL" sz="2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TECHNOLOGIA</a:t>
              </a:r>
            </a:p>
          </p:txBody>
        </p:sp>
      </p:grpSp>
      <p:grpSp>
        <p:nvGrpSpPr>
          <p:cNvPr id="152" name="Shape 152"/>
          <p:cNvGrpSpPr/>
          <p:nvPr/>
        </p:nvGrpSpPr>
        <p:grpSpPr>
          <a:xfrm>
            <a:off x="6715140" y="3745232"/>
            <a:ext cx="2071702" cy="2857520"/>
            <a:chOff x="2326740" y="0"/>
            <a:chExt cx="1919197" cy="2928933"/>
          </a:xfrm>
        </p:grpSpPr>
        <p:sp>
          <p:nvSpPr>
            <p:cNvPr id="153" name="Shape 153"/>
            <p:cNvSpPr/>
            <p:nvPr/>
          </p:nvSpPr>
          <p:spPr>
            <a:xfrm>
              <a:off x="2326740" y="0"/>
              <a:ext cx="1919197" cy="292893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7E7E"/>
                </a:gs>
                <a:gs pos="50000">
                  <a:srgbClr val="FFB1B1"/>
                </a:gs>
                <a:gs pos="100000">
                  <a:srgbClr val="FFD9D9"/>
                </a:gs>
              </a:gsLst>
              <a:lin ang="16200000" scaled="0"/>
            </a:gradFill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2326740" y="0"/>
              <a:ext cx="1919197" cy="878679"/>
            </a:xfrm>
            <a:prstGeom prst="rect">
              <a:avLst/>
            </a:prstGeom>
            <a:noFill/>
            <a:ln>
              <a:noFill/>
            </a:ln>
          </p:spPr>
          <p:txBody>
            <a:bodyPr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l-PL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2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MARKETING</a:t>
              </a:r>
            </a:p>
          </p:txBody>
        </p:sp>
      </p:grpSp>
      <p:grpSp>
        <p:nvGrpSpPr>
          <p:cNvPr id="155" name="Shape 155"/>
          <p:cNvGrpSpPr/>
          <p:nvPr/>
        </p:nvGrpSpPr>
        <p:grpSpPr>
          <a:xfrm>
            <a:off x="4362766" y="1428736"/>
            <a:ext cx="1979944" cy="357189"/>
            <a:chOff x="1799497" y="747449"/>
            <a:chExt cx="1230338" cy="204737"/>
          </a:xfrm>
        </p:grpSpPr>
        <p:sp>
          <p:nvSpPr>
            <p:cNvPr id="156" name="Shape 156"/>
            <p:cNvSpPr/>
            <p:nvPr/>
          </p:nvSpPr>
          <p:spPr>
            <a:xfrm>
              <a:off x="1799497" y="747449"/>
              <a:ext cx="1230338" cy="20473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805493" y="753445"/>
              <a:ext cx="1218344" cy="192744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9525" rIns="12700" bIns="95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9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Jakiel Bartosz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Grecos Holiday</a:t>
              </a:r>
            </a:p>
          </p:txBody>
        </p:sp>
      </p:grpSp>
      <p:sp>
        <p:nvSpPr>
          <p:cNvPr id="158" name="Shape 158"/>
          <p:cNvSpPr/>
          <p:nvPr/>
        </p:nvSpPr>
        <p:spPr>
          <a:xfrm>
            <a:off x="4362766" y="1840216"/>
            <a:ext cx="1979943" cy="357189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 w="2540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4362766" y="2251696"/>
            <a:ext cx="1979943" cy="357189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 w="2540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4372926" y="2663175"/>
            <a:ext cx="1979943" cy="357189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 w="2540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4378005" y="3074656"/>
            <a:ext cx="1979943" cy="357189"/>
          </a:xfrm>
          <a:prstGeom prst="roundRect">
            <a:avLst>
              <a:gd name="adj" fmla="val 10000"/>
            </a:avLst>
          </a:prstGeom>
          <a:solidFill>
            <a:schemeClr val="lt1"/>
          </a:solidFill>
          <a:ln w="2540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3638226" y="1842124"/>
            <a:ext cx="342902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Józefowicz Mateusz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na Uniwersytecie Jagiellońskim</a:t>
            </a:r>
          </a:p>
        </p:txBody>
      </p:sp>
      <p:sp>
        <p:nvSpPr>
          <p:cNvPr id="163" name="Shape 163"/>
          <p:cNvSpPr/>
          <p:nvPr/>
        </p:nvSpPr>
        <p:spPr>
          <a:xfrm>
            <a:off x="3050846" y="2240272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Ławruszko Dawid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Projekty Budowlane DPD</a:t>
            </a:r>
          </a:p>
        </p:txBody>
      </p:sp>
      <p:sp>
        <p:nvSpPr>
          <p:cNvPr id="164" name="Shape 164"/>
          <p:cNvSpPr/>
          <p:nvPr/>
        </p:nvSpPr>
        <p:spPr>
          <a:xfrm>
            <a:off x="3020683" y="2648261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Przybysz Joanna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DermicLAB</a:t>
            </a:r>
          </a:p>
        </p:txBody>
      </p:sp>
      <p:sp>
        <p:nvSpPr>
          <p:cNvPr id="165" name="Shape 165"/>
          <p:cNvSpPr/>
          <p:nvPr/>
        </p:nvSpPr>
        <p:spPr>
          <a:xfrm>
            <a:off x="3133080" y="3031169"/>
            <a:ext cx="4572000" cy="446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9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Zielińska Daria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Studentka Polożnictwa na Pomorskim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Uniwersytecie Medycznym</a:t>
            </a:r>
          </a:p>
        </p:txBody>
      </p:sp>
      <p:grpSp>
        <p:nvGrpSpPr>
          <p:cNvPr id="166" name="Shape 166"/>
          <p:cNvGrpSpPr/>
          <p:nvPr/>
        </p:nvGrpSpPr>
        <p:grpSpPr>
          <a:xfrm>
            <a:off x="6735459" y="1748776"/>
            <a:ext cx="1979944" cy="217819"/>
            <a:chOff x="1799497" y="747449"/>
            <a:chExt cx="1230338" cy="204737"/>
          </a:xfrm>
        </p:grpSpPr>
        <p:sp>
          <p:nvSpPr>
            <p:cNvPr id="167" name="Shape 167"/>
            <p:cNvSpPr/>
            <p:nvPr/>
          </p:nvSpPr>
          <p:spPr>
            <a:xfrm>
              <a:off x="1799497" y="747449"/>
              <a:ext cx="1230338" cy="20473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805493" y="753445"/>
              <a:ext cx="1218344" cy="192744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9525" rIns="12700" bIns="95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6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Dyba Hubert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Regionalne Centrum Informacji i Transferu Technologii</a:t>
              </a:r>
            </a:p>
          </p:txBody>
        </p:sp>
      </p:grpSp>
      <p:grpSp>
        <p:nvGrpSpPr>
          <p:cNvPr id="169" name="Shape 169"/>
          <p:cNvGrpSpPr/>
          <p:nvPr/>
        </p:nvGrpSpPr>
        <p:grpSpPr>
          <a:xfrm>
            <a:off x="6740540" y="2068816"/>
            <a:ext cx="1979944" cy="217819"/>
            <a:chOff x="1799497" y="747449"/>
            <a:chExt cx="1230338" cy="204737"/>
          </a:xfrm>
        </p:grpSpPr>
        <p:sp>
          <p:nvSpPr>
            <p:cNvPr id="170" name="Shape 170"/>
            <p:cNvSpPr/>
            <p:nvPr/>
          </p:nvSpPr>
          <p:spPr>
            <a:xfrm>
              <a:off x="1799497" y="747449"/>
              <a:ext cx="1230338" cy="20473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805493" y="753445"/>
              <a:ext cx="1218344" cy="192744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9525" rIns="12700" bIns="95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6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Górski Aureliusz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Cambridge Innovation cente</a:t>
              </a:r>
              <a:r>
                <a:rPr lang="pl-PL" sz="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</a:p>
          </p:txBody>
        </p:sp>
      </p:grpSp>
      <p:grpSp>
        <p:nvGrpSpPr>
          <p:cNvPr id="172" name="Shape 172"/>
          <p:cNvGrpSpPr/>
          <p:nvPr/>
        </p:nvGrpSpPr>
        <p:grpSpPr>
          <a:xfrm>
            <a:off x="6740540" y="2388856"/>
            <a:ext cx="1979944" cy="217819"/>
            <a:chOff x="1799497" y="747449"/>
            <a:chExt cx="1230338" cy="204737"/>
          </a:xfrm>
        </p:grpSpPr>
        <p:sp>
          <p:nvSpPr>
            <p:cNvPr id="173" name="Shape 173"/>
            <p:cNvSpPr/>
            <p:nvPr/>
          </p:nvSpPr>
          <p:spPr>
            <a:xfrm>
              <a:off x="1799497" y="747449"/>
              <a:ext cx="1230338" cy="20473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805493" y="753445"/>
              <a:ext cx="1218344" cy="192744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9525" rIns="12700" bIns="95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6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Konat Piotr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Kancelaria Adwokatów i Radców Prawnych</a:t>
              </a:r>
            </a:p>
          </p:txBody>
        </p:sp>
      </p:grpSp>
      <p:grpSp>
        <p:nvGrpSpPr>
          <p:cNvPr id="175" name="Shape 175"/>
          <p:cNvGrpSpPr/>
          <p:nvPr/>
        </p:nvGrpSpPr>
        <p:grpSpPr>
          <a:xfrm>
            <a:off x="6745620" y="2713976"/>
            <a:ext cx="1979944" cy="217819"/>
            <a:chOff x="1799497" y="747449"/>
            <a:chExt cx="1230338" cy="204737"/>
          </a:xfrm>
        </p:grpSpPr>
        <p:sp>
          <p:nvSpPr>
            <p:cNvPr id="176" name="Shape 176"/>
            <p:cNvSpPr/>
            <p:nvPr/>
          </p:nvSpPr>
          <p:spPr>
            <a:xfrm>
              <a:off x="1799497" y="747449"/>
              <a:ext cx="1230338" cy="20473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805493" y="753445"/>
              <a:ext cx="1218343" cy="192744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9525" rIns="12700" bIns="95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6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Kowalska Beata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l-PL" sz="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ZSP im. Czesława Miłosza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8" name="Shape 178"/>
          <p:cNvGrpSpPr/>
          <p:nvPr/>
        </p:nvGrpSpPr>
        <p:grpSpPr>
          <a:xfrm>
            <a:off x="6750700" y="3039095"/>
            <a:ext cx="1979944" cy="217819"/>
            <a:chOff x="1799497" y="747449"/>
            <a:chExt cx="1230338" cy="204737"/>
          </a:xfrm>
        </p:grpSpPr>
        <p:sp>
          <p:nvSpPr>
            <p:cNvPr id="179" name="Shape 179"/>
            <p:cNvSpPr/>
            <p:nvPr/>
          </p:nvSpPr>
          <p:spPr>
            <a:xfrm>
              <a:off x="1799497" y="747449"/>
              <a:ext cx="1230338" cy="20473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805493" y="753445"/>
              <a:ext cx="1218344" cy="192744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9525" rIns="12700" bIns="95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6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Smoleńska Beata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l-PL" sz="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Powiatowy Urząd Pracy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1" name="Shape 181"/>
          <p:cNvGrpSpPr/>
          <p:nvPr/>
        </p:nvGrpSpPr>
        <p:grpSpPr>
          <a:xfrm>
            <a:off x="6750700" y="3325919"/>
            <a:ext cx="1979944" cy="217819"/>
            <a:chOff x="1799497" y="747449"/>
            <a:chExt cx="1230338" cy="204737"/>
          </a:xfrm>
        </p:grpSpPr>
        <p:sp>
          <p:nvSpPr>
            <p:cNvPr id="182" name="Shape 182"/>
            <p:cNvSpPr/>
            <p:nvPr/>
          </p:nvSpPr>
          <p:spPr>
            <a:xfrm>
              <a:off x="1799497" y="747449"/>
              <a:ext cx="1230338" cy="20473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805493" y="753445"/>
              <a:ext cx="1218344" cy="192744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9525" rIns="12700" bIns="95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6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Wendler Adrianna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Frontex</a:t>
              </a:r>
            </a:p>
          </p:txBody>
        </p:sp>
      </p:grpSp>
      <p:grpSp>
        <p:nvGrpSpPr>
          <p:cNvPr id="184" name="Shape 184"/>
          <p:cNvGrpSpPr/>
          <p:nvPr/>
        </p:nvGrpSpPr>
        <p:grpSpPr>
          <a:xfrm>
            <a:off x="4327205" y="4357694"/>
            <a:ext cx="2000263" cy="500066"/>
            <a:chOff x="343890" y="878713"/>
            <a:chExt cx="1535357" cy="442114"/>
          </a:xfrm>
        </p:grpSpPr>
        <p:sp>
          <p:nvSpPr>
            <p:cNvPr id="185" name="Shape 185"/>
            <p:cNvSpPr/>
            <p:nvPr/>
          </p:nvSpPr>
          <p:spPr>
            <a:xfrm>
              <a:off x="343890" y="878713"/>
              <a:ext cx="1535357" cy="44211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356839" y="891662"/>
              <a:ext cx="1509459" cy="416217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13325" rIns="1777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l-PL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Maczyński Mateusz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SzPct val="25000"/>
                <a:buNone/>
              </a:pPr>
              <a:r>
                <a:rPr lang="pl-PL" sz="1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Starostwo Powiatowe</a:t>
              </a:r>
            </a:p>
          </p:txBody>
        </p:sp>
      </p:grpSp>
      <p:grpSp>
        <p:nvGrpSpPr>
          <p:cNvPr id="187" name="Shape 187"/>
          <p:cNvGrpSpPr/>
          <p:nvPr/>
        </p:nvGrpSpPr>
        <p:grpSpPr>
          <a:xfrm>
            <a:off x="4337366" y="4906334"/>
            <a:ext cx="2000263" cy="500066"/>
            <a:chOff x="343890" y="878713"/>
            <a:chExt cx="1535357" cy="442114"/>
          </a:xfrm>
        </p:grpSpPr>
        <p:sp>
          <p:nvSpPr>
            <p:cNvPr id="188" name="Shape 188"/>
            <p:cNvSpPr/>
            <p:nvPr/>
          </p:nvSpPr>
          <p:spPr>
            <a:xfrm>
              <a:off x="343890" y="878713"/>
              <a:ext cx="1535357" cy="44211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356839" y="891662"/>
              <a:ext cx="1509459" cy="416217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13325" rIns="17775" bIns="13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Żelaznowski Julian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1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Innovation Passport</a:t>
              </a:r>
            </a:p>
          </p:txBody>
        </p:sp>
      </p:grpSp>
      <p:grpSp>
        <p:nvGrpSpPr>
          <p:cNvPr id="190" name="Shape 190"/>
          <p:cNvGrpSpPr/>
          <p:nvPr/>
        </p:nvGrpSpPr>
        <p:grpSpPr>
          <a:xfrm>
            <a:off x="4347526" y="5454973"/>
            <a:ext cx="2000263" cy="500066"/>
            <a:chOff x="343890" y="878713"/>
            <a:chExt cx="1535357" cy="442114"/>
          </a:xfrm>
        </p:grpSpPr>
        <p:sp>
          <p:nvSpPr>
            <p:cNvPr id="191" name="Shape 191"/>
            <p:cNvSpPr/>
            <p:nvPr/>
          </p:nvSpPr>
          <p:spPr>
            <a:xfrm>
              <a:off x="343890" y="878713"/>
              <a:ext cx="1535357" cy="44211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356839" y="891662"/>
              <a:ext cx="1509459" cy="416217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13325" rIns="17775" bIns="13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Banaś Arkadiusz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1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Invite</a:t>
              </a:r>
            </a:p>
          </p:txBody>
        </p:sp>
      </p:grpSp>
      <p:grpSp>
        <p:nvGrpSpPr>
          <p:cNvPr id="193" name="Shape 193"/>
          <p:cNvGrpSpPr/>
          <p:nvPr/>
        </p:nvGrpSpPr>
        <p:grpSpPr>
          <a:xfrm>
            <a:off x="4347526" y="6003614"/>
            <a:ext cx="2000263" cy="500066"/>
            <a:chOff x="343890" y="878713"/>
            <a:chExt cx="1535357" cy="442114"/>
          </a:xfrm>
        </p:grpSpPr>
        <p:sp>
          <p:nvSpPr>
            <p:cNvPr id="194" name="Shape 194"/>
            <p:cNvSpPr/>
            <p:nvPr/>
          </p:nvSpPr>
          <p:spPr>
            <a:xfrm>
              <a:off x="343890" y="878713"/>
              <a:ext cx="1535357" cy="44211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356839" y="891662"/>
              <a:ext cx="1509459" cy="416217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13325" rIns="17775" bIns="13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Powroźnik Paweł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1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Capgemini Polska</a:t>
              </a:r>
            </a:p>
          </p:txBody>
        </p:sp>
      </p:grpSp>
      <p:grpSp>
        <p:nvGrpSpPr>
          <p:cNvPr id="196" name="Shape 196"/>
          <p:cNvGrpSpPr/>
          <p:nvPr/>
        </p:nvGrpSpPr>
        <p:grpSpPr>
          <a:xfrm>
            <a:off x="6766257" y="4337374"/>
            <a:ext cx="1959305" cy="448947"/>
            <a:chOff x="343890" y="878713"/>
            <a:chExt cx="1535357" cy="442114"/>
          </a:xfrm>
        </p:grpSpPr>
        <p:sp>
          <p:nvSpPr>
            <p:cNvPr id="197" name="Shape 197"/>
            <p:cNvSpPr/>
            <p:nvPr/>
          </p:nvSpPr>
          <p:spPr>
            <a:xfrm>
              <a:off x="343890" y="878713"/>
              <a:ext cx="1535357" cy="44211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356839" y="891662"/>
              <a:ext cx="1509459" cy="416217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13325" rIns="17775" bIns="13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Hendryk Krzysztof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1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Tygodnik Szczeciński </a:t>
              </a:r>
            </a:p>
          </p:txBody>
        </p:sp>
      </p:grpSp>
      <p:grpSp>
        <p:nvGrpSpPr>
          <p:cNvPr id="199" name="Shape 199"/>
          <p:cNvGrpSpPr/>
          <p:nvPr/>
        </p:nvGrpSpPr>
        <p:grpSpPr>
          <a:xfrm>
            <a:off x="6766257" y="4835213"/>
            <a:ext cx="1959305" cy="448947"/>
            <a:chOff x="343890" y="878713"/>
            <a:chExt cx="1535357" cy="442114"/>
          </a:xfrm>
        </p:grpSpPr>
        <p:sp>
          <p:nvSpPr>
            <p:cNvPr id="200" name="Shape 200"/>
            <p:cNvSpPr/>
            <p:nvPr/>
          </p:nvSpPr>
          <p:spPr>
            <a:xfrm>
              <a:off x="343890" y="878713"/>
              <a:ext cx="1535357" cy="44211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356839" y="891662"/>
              <a:ext cx="1509459" cy="416217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13325" rIns="17775" bIns="13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9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Kamiński Paweł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Komendant Bazy Obozowej Chorągwi Zachodniopomorskiej ZHP</a:t>
              </a:r>
            </a:p>
          </p:txBody>
        </p:sp>
      </p:grpSp>
      <p:grpSp>
        <p:nvGrpSpPr>
          <p:cNvPr id="202" name="Shape 202"/>
          <p:cNvGrpSpPr/>
          <p:nvPr/>
        </p:nvGrpSpPr>
        <p:grpSpPr>
          <a:xfrm>
            <a:off x="6766257" y="5333054"/>
            <a:ext cx="1959305" cy="448947"/>
            <a:chOff x="343890" y="878713"/>
            <a:chExt cx="1535357" cy="442114"/>
          </a:xfrm>
        </p:grpSpPr>
        <p:sp>
          <p:nvSpPr>
            <p:cNvPr id="203" name="Shape 203"/>
            <p:cNvSpPr/>
            <p:nvPr/>
          </p:nvSpPr>
          <p:spPr>
            <a:xfrm>
              <a:off x="343890" y="878713"/>
              <a:ext cx="1535357" cy="44211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356839" y="891662"/>
              <a:ext cx="1509459" cy="416217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13325" rIns="17775" bIns="13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Gaweł Wojciech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1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Telewizja Polsat</a:t>
              </a:r>
            </a:p>
          </p:txBody>
        </p:sp>
      </p:grpSp>
      <p:grpSp>
        <p:nvGrpSpPr>
          <p:cNvPr id="205" name="Shape 205"/>
          <p:cNvGrpSpPr/>
          <p:nvPr/>
        </p:nvGrpSpPr>
        <p:grpSpPr>
          <a:xfrm>
            <a:off x="6766257" y="5830893"/>
            <a:ext cx="1959305" cy="448947"/>
            <a:chOff x="343890" y="878713"/>
            <a:chExt cx="1535357" cy="442114"/>
          </a:xfrm>
        </p:grpSpPr>
        <p:sp>
          <p:nvSpPr>
            <p:cNvPr id="206" name="Shape 206"/>
            <p:cNvSpPr/>
            <p:nvPr/>
          </p:nvSpPr>
          <p:spPr>
            <a:xfrm>
              <a:off x="343890" y="878713"/>
              <a:ext cx="1535357" cy="44211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356839" y="891662"/>
              <a:ext cx="1509459" cy="416217"/>
            </a:xfrm>
            <a:prstGeom prst="rect">
              <a:avLst/>
            </a:prstGeom>
            <a:noFill/>
            <a:ln>
              <a:noFill/>
            </a:ln>
          </p:spPr>
          <p:txBody>
            <a:bodyPr lIns="17775" tIns="13325" rIns="17775" bIns="13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Monkiewicz Maciej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pl-PL" sz="1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Business Link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Shape 212"/>
          <p:cNvCxnSpPr/>
          <p:nvPr/>
        </p:nvCxnSpPr>
        <p:spPr>
          <a:xfrm>
            <a:off x="0" y="714356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82" y="73152"/>
            <a:ext cx="582212" cy="60010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1537890" y="0"/>
            <a:ext cx="7643865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40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PRZEDMIOT DZIAŁANOŚCI</a:t>
            </a:r>
          </a:p>
        </p:txBody>
      </p:sp>
      <p:sp>
        <p:nvSpPr>
          <p:cNvPr id="215" name="Shape 215"/>
          <p:cNvSpPr/>
          <p:nvPr/>
        </p:nvSpPr>
        <p:spPr>
          <a:xfrm>
            <a:off x="286762" y="714356"/>
            <a:ext cx="8738365" cy="1631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l-PL" sz="1800" i="0" u="none" strike="noStrike" cap="none" dirty="0">
                <a:solidFill>
                  <a:schemeClr val="dk1"/>
                </a:solidFill>
              </a:rPr>
              <a:t>Przedmiotem działalności NEW WAY jest aplikacja </a:t>
            </a:r>
            <a:r>
              <a:rPr lang="pl-PL" sz="1800" dirty="0">
                <a:solidFill>
                  <a:schemeClr val="dk1"/>
                </a:solidFill>
              </a:rPr>
              <a:t>internetowa</a:t>
            </a:r>
            <a:r>
              <a:rPr lang="pl-PL" sz="1800" i="0" u="none" strike="noStrike" cap="none" dirty="0">
                <a:solidFill>
                  <a:schemeClr val="dk1"/>
                </a:solidFill>
              </a:rPr>
              <a:t> dostępna </a:t>
            </a:r>
            <a:br>
              <a:rPr lang="pl-PL" sz="1800" i="0" u="none" strike="noStrike" cap="none" dirty="0">
                <a:solidFill>
                  <a:schemeClr val="dk1"/>
                </a:solidFill>
              </a:rPr>
            </a:br>
            <a:r>
              <a:rPr lang="pl-PL" sz="1800" i="0" u="none" strike="noStrike" cap="none" dirty="0">
                <a:solidFill>
                  <a:schemeClr val="dk1"/>
                </a:solidFill>
              </a:rPr>
              <a:t>na www.newway.edu.pl, która działa na zasadzie mobilnego doradcy zawodowego. </a:t>
            </a:r>
          </a:p>
          <a:p>
            <a:pPr marL="0" marR="0" lvl="0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l-PL" sz="1800" i="0" u="none" strike="noStrike" cap="none" dirty="0">
                <a:solidFill>
                  <a:schemeClr val="dk1"/>
                </a:solidFill>
              </a:rPr>
              <a:t>Współpracując z naszymi mentorami i wykorzystując raporty dostępne </a:t>
            </a:r>
            <a:br>
              <a:rPr lang="pl-PL" sz="1800" i="0" u="none" strike="noStrike" cap="none" dirty="0">
                <a:solidFill>
                  <a:schemeClr val="dk1"/>
                </a:solidFill>
              </a:rPr>
            </a:br>
            <a:r>
              <a:rPr lang="pl-PL" sz="1800" i="0" u="none" strike="noStrike" cap="none" dirty="0">
                <a:solidFill>
                  <a:schemeClr val="dk1"/>
                </a:solidFill>
              </a:rPr>
              <a:t>w Internecie wyłoniliśmy 21 zawodów przyszłości, które są zawodami deficytowymi </a:t>
            </a:r>
          </a:p>
          <a:p>
            <a:pPr marL="0" marR="0" lvl="0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l-PL" sz="1800" i="0" u="none" strike="noStrike" cap="none" dirty="0">
                <a:solidFill>
                  <a:schemeClr val="dk1"/>
                </a:solidFill>
              </a:rPr>
              <a:t>w XXI wieku.  </a:t>
            </a:r>
          </a:p>
        </p:txBody>
      </p:sp>
      <p:pic>
        <p:nvPicPr>
          <p:cNvPr id="216" name="Shape 216" descr="C:\Users\cech\Desktop\2017-05-30 14_07_11-Zdjęci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19" y="2328196"/>
            <a:ext cx="4071965" cy="196511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7" name="Shape 217" descr="C:\Users\cech\Desktop\2017-05-30 14_08_08-Zdjęci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2332" y="2328196"/>
            <a:ext cx="4429123" cy="204779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8" name="Shape 218" descr="C:\Users\cech\Desktop\2017-05-30 14_09_17-Zdjęcia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00232" y="4513539"/>
            <a:ext cx="4929222" cy="22556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Shape 212"/>
          <p:cNvCxnSpPr/>
          <p:nvPr/>
        </p:nvCxnSpPr>
        <p:spPr>
          <a:xfrm>
            <a:off x="0" y="714356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82" y="73152"/>
            <a:ext cx="582212" cy="6001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25"/>
          <p:cNvSpPr/>
          <p:nvPr/>
        </p:nvSpPr>
        <p:spPr>
          <a:xfrm>
            <a:off x="796494" y="150041"/>
            <a:ext cx="8240228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2800" b="1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FUNKCJONOWANIE MINIPRZEDSIĘBIORSTWA</a:t>
            </a:r>
          </a:p>
        </p:txBody>
      </p:sp>
      <p:sp>
        <p:nvSpPr>
          <p:cNvPr id="10" name="Shape 226"/>
          <p:cNvSpPr/>
          <p:nvPr/>
        </p:nvSpPr>
        <p:spPr>
          <a:xfrm>
            <a:off x="408750" y="1158032"/>
            <a:ext cx="8326500" cy="104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dirty="0">
                <a:solidFill>
                  <a:schemeClr val="dk1"/>
                </a:solidFill>
              </a:rPr>
              <a:t>Dzięki temu, że włożyliśmy w stworzenie tego produktu tyle ciężkiej pracy, czasu</a:t>
            </a:r>
            <a:br>
              <a:rPr lang="pl-PL" sz="1800" dirty="0">
                <a:solidFill>
                  <a:schemeClr val="dk1"/>
                </a:solidFill>
              </a:rPr>
            </a:br>
            <a:r>
              <a:rPr lang="pl-PL" sz="1800" dirty="0">
                <a:solidFill>
                  <a:schemeClr val="dk1"/>
                </a:solidFill>
              </a:rPr>
              <a:t> i energii nasi użytkownicy mają możliwość analizowania rynku pracy. Każdy kto korzysta z naszej aplikacji już dziś może zaplanować swoją przyszłości. </a:t>
            </a:r>
          </a:p>
        </p:txBody>
      </p:sp>
      <p:pic>
        <p:nvPicPr>
          <p:cNvPr id="11" name="Shape 227" descr="C:\Users\cech\Desktop\18816035_1374875485937102_1676554636_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043" y="2642108"/>
            <a:ext cx="4143403" cy="31075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642107"/>
            <a:ext cx="4464722" cy="310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46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Shape 233"/>
          <p:cNvCxnSpPr/>
          <p:nvPr/>
        </p:nvCxnSpPr>
        <p:spPr>
          <a:xfrm>
            <a:off x="0" y="714356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82" y="73152"/>
            <a:ext cx="582212" cy="60010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x="785785" y="142852"/>
            <a:ext cx="9858444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28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FUNKCJONOWANIE MINIPRZEDSIĘBIORSTWA</a:t>
            </a:r>
          </a:p>
        </p:txBody>
      </p:sp>
      <p:sp>
        <p:nvSpPr>
          <p:cNvPr id="236" name="Shape 236"/>
          <p:cNvSpPr/>
          <p:nvPr/>
        </p:nvSpPr>
        <p:spPr>
          <a:xfrm>
            <a:off x="1214413" y="928670"/>
            <a:ext cx="6715172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1800" dirty="0">
                <a:solidFill>
                  <a:schemeClr val="dk1"/>
                </a:solidFill>
              </a:rPr>
              <a:t>Mamy nadzieję, że już wkrótce nasza działalność spowoduje spadek bezrobocia w  regionie. Przyszli pracownicy kreując swoje indywidualne ścieżki kariery będą mogli czerpać zadowolenie ze swojej pracy. Zespół zdobył niezbędne doświadczenie, które zaowocują w naszej przyszłości.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800" dirty="0">
                <a:solidFill>
                  <a:schemeClr val="dk1"/>
                </a:solidFill>
              </a:rPr>
              <a:t/>
            </a:r>
            <a:br>
              <a:rPr lang="pl-PL" sz="1800" dirty="0">
                <a:solidFill>
                  <a:schemeClr val="dk1"/>
                </a:solidFill>
              </a:rPr>
            </a:br>
            <a:endParaRPr lang="pl-PL" sz="1800" dirty="0">
              <a:solidFill>
                <a:schemeClr val="dk1"/>
              </a:solidFill>
            </a:endParaRPr>
          </a:p>
        </p:txBody>
      </p:sp>
      <p:grpSp>
        <p:nvGrpSpPr>
          <p:cNvPr id="237" name="Shape 237"/>
          <p:cNvGrpSpPr/>
          <p:nvPr/>
        </p:nvGrpSpPr>
        <p:grpSpPr>
          <a:xfrm>
            <a:off x="2285984" y="2441837"/>
            <a:ext cx="5429288" cy="4249530"/>
            <a:chOff x="2807766" y="3428999"/>
            <a:chExt cx="4527051" cy="3177960"/>
          </a:xfrm>
        </p:grpSpPr>
        <p:grpSp>
          <p:nvGrpSpPr>
            <p:cNvPr id="238" name="Shape 238"/>
            <p:cNvGrpSpPr/>
            <p:nvPr/>
          </p:nvGrpSpPr>
          <p:grpSpPr>
            <a:xfrm>
              <a:off x="2807766" y="3428999"/>
              <a:ext cx="2930674" cy="3177960"/>
              <a:chOff x="666408" y="1474830"/>
              <a:chExt cx="2930674" cy="3177960"/>
            </a:xfrm>
          </p:grpSpPr>
          <p:sp>
            <p:nvSpPr>
              <p:cNvPr id="239" name="Shape 239"/>
              <p:cNvSpPr/>
              <p:nvPr/>
            </p:nvSpPr>
            <p:spPr>
              <a:xfrm>
                <a:off x="2031982" y="1551983"/>
                <a:ext cx="1528360" cy="18700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1998917" y="1474830"/>
                <a:ext cx="1598165" cy="19839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61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59861" y="120000"/>
                    </a:lnTo>
                    <a:lnTo>
                      <a:pt x="59861" y="115333"/>
                    </a:lnTo>
                    <a:lnTo>
                      <a:pt x="114483" y="115333"/>
                    </a:lnTo>
                    <a:lnTo>
                      <a:pt x="114483" y="4444"/>
                    </a:lnTo>
                    <a:lnTo>
                      <a:pt x="59861" y="4444"/>
                    </a:lnTo>
                    <a:lnTo>
                      <a:pt x="59861" y="0"/>
                    </a:lnTo>
                    <a:close/>
                    <a:moveTo>
                      <a:pt x="2483" y="0"/>
                    </a:moveTo>
                    <a:lnTo>
                      <a:pt x="59861" y="0"/>
                    </a:lnTo>
                    <a:lnTo>
                      <a:pt x="59861" y="4444"/>
                    </a:lnTo>
                    <a:lnTo>
                      <a:pt x="5238" y="4444"/>
                    </a:lnTo>
                    <a:lnTo>
                      <a:pt x="5238" y="115333"/>
                    </a:lnTo>
                    <a:lnTo>
                      <a:pt x="59861" y="115333"/>
                    </a:lnTo>
                    <a:lnTo>
                      <a:pt x="59861" y="120000"/>
                    </a:lnTo>
                    <a:lnTo>
                      <a:pt x="0" y="120000"/>
                    </a:lnTo>
                    <a:lnTo>
                      <a:pt x="0" y="0"/>
                    </a:lnTo>
                    <a:lnTo>
                      <a:pt x="248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Shape 241"/>
              <p:cNvSpPr/>
              <p:nvPr/>
            </p:nvSpPr>
            <p:spPr>
              <a:xfrm>
                <a:off x="2197310" y="1504221"/>
                <a:ext cx="1197705" cy="12491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Shape 242"/>
              <p:cNvSpPr/>
              <p:nvPr/>
            </p:nvSpPr>
            <p:spPr>
              <a:xfrm>
                <a:off x="2338550" y="3399976"/>
                <a:ext cx="354742" cy="113637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72" y="114721"/>
                    </a:moveTo>
                    <a:cubicBezTo>
                      <a:pt x="100747" y="0"/>
                      <a:pt x="100747" y="0"/>
                      <a:pt x="100747" y="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8475" y="116903"/>
                      <a:pt x="18475" y="116903"/>
                      <a:pt x="18475" y="116903"/>
                    </a:cubicBezTo>
                    <a:cubicBezTo>
                      <a:pt x="13222" y="121821"/>
                      <a:pt x="-4280" y="120727"/>
                      <a:pt x="972" y="1147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Shape 243"/>
              <p:cNvSpPr/>
              <p:nvPr/>
            </p:nvSpPr>
            <p:spPr>
              <a:xfrm>
                <a:off x="2899033" y="3399976"/>
                <a:ext cx="358405" cy="113254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544" y="115255"/>
                    </a:moveTo>
                    <a:cubicBezTo>
                      <a:pt x="19054" y="0"/>
                      <a:pt x="19054" y="0"/>
                      <a:pt x="190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2215" y="117455"/>
                      <a:pt x="102215" y="117455"/>
                      <a:pt x="102215" y="117455"/>
                    </a:cubicBezTo>
                    <a:cubicBezTo>
                      <a:pt x="105683" y="121844"/>
                      <a:pt x="123006" y="120197"/>
                      <a:pt x="119544" y="1152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Shape 244"/>
              <p:cNvSpPr/>
              <p:nvPr/>
            </p:nvSpPr>
            <p:spPr>
              <a:xfrm>
                <a:off x="2520617" y="3903307"/>
                <a:ext cx="554767" cy="661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2770446" y="3399976"/>
                <a:ext cx="55111" cy="83765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6294"/>
                    </a:moveTo>
                    <a:cubicBezTo>
                      <a:pt x="0" y="4444"/>
                      <a:pt x="0" y="4444"/>
                      <a:pt x="0" y="4444"/>
                    </a:cubicBezTo>
                    <a:cubicBezTo>
                      <a:pt x="0" y="2222"/>
                      <a:pt x="21816" y="0"/>
                      <a:pt x="54544" y="0"/>
                    </a:cubicBezTo>
                    <a:cubicBezTo>
                      <a:pt x="54544" y="0"/>
                      <a:pt x="54544" y="0"/>
                      <a:pt x="54544" y="0"/>
                    </a:cubicBezTo>
                    <a:cubicBezTo>
                      <a:pt x="87272" y="0"/>
                      <a:pt x="120000" y="2222"/>
                      <a:pt x="120000" y="4444"/>
                    </a:cubicBezTo>
                    <a:cubicBezTo>
                      <a:pt x="120000" y="116294"/>
                      <a:pt x="120000" y="116294"/>
                      <a:pt x="120000" y="116294"/>
                    </a:cubicBezTo>
                    <a:cubicBezTo>
                      <a:pt x="120000" y="118516"/>
                      <a:pt x="87272" y="120000"/>
                      <a:pt x="54544" y="120000"/>
                    </a:cubicBezTo>
                    <a:cubicBezTo>
                      <a:pt x="54544" y="120000"/>
                      <a:pt x="54544" y="120000"/>
                      <a:pt x="54544" y="120000"/>
                    </a:cubicBezTo>
                    <a:cubicBezTo>
                      <a:pt x="21816" y="120000"/>
                      <a:pt x="0" y="118516"/>
                      <a:pt x="0" y="1162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2259766" y="1974485"/>
                <a:ext cx="1098509" cy="220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Shape 247"/>
              <p:cNvSpPr/>
              <p:nvPr/>
            </p:nvSpPr>
            <p:spPr>
              <a:xfrm>
                <a:off x="2259766" y="2022249"/>
                <a:ext cx="1098509" cy="220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2259766" y="2070008"/>
                <a:ext cx="1098509" cy="183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Shape 249"/>
              <p:cNvSpPr/>
              <p:nvPr/>
            </p:nvSpPr>
            <p:spPr>
              <a:xfrm>
                <a:off x="2259766" y="2114096"/>
                <a:ext cx="1098509" cy="220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Shape 250"/>
              <p:cNvSpPr/>
              <p:nvPr/>
            </p:nvSpPr>
            <p:spPr>
              <a:xfrm>
                <a:off x="2259766" y="2161858"/>
                <a:ext cx="591505" cy="220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Shape 251"/>
              <p:cNvSpPr/>
              <p:nvPr/>
            </p:nvSpPr>
            <p:spPr>
              <a:xfrm>
                <a:off x="2259766" y="1827528"/>
                <a:ext cx="1098509" cy="6980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Shape 252"/>
              <p:cNvSpPr/>
              <p:nvPr/>
            </p:nvSpPr>
            <p:spPr>
              <a:xfrm>
                <a:off x="2259766" y="3061972"/>
                <a:ext cx="1164640" cy="146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Shape 253"/>
              <p:cNvSpPr/>
              <p:nvPr/>
            </p:nvSpPr>
            <p:spPr>
              <a:xfrm>
                <a:off x="2252418" y="2327183"/>
                <a:ext cx="14696" cy="73846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Shape 254"/>
              <p:cNvSpPr/>
              <p:nvPr/>
            </p:nvSpPr>
            <p:spPr>
              <a:xfrm>
                <a:off x="2476531" y="2327183"/>
                <a:ext cx="14696" cy="73846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Shape 255"/>
              <p:cNvSpPr/>
              <p:nvPr/>
            </p:nvSpPr>
            <p:spPr>
              <a:xfrm>
                <a:off x="2696966" y="2327183"/>
                <a:ext cx="14696" cy="73846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Shape 256"/>
              <p:cNvSpPr/>
              <p:nvPr/>
            </p:nvSpPr>
            <p:spPr>
              <a:xfrm>
                <a:off x="2921075" y="2327183"/>
                <a:ext cx="14696" cy="73846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Shape 257"/>
              <p:cNvSpPr/>
              <p:nvPr/>
            </p:nvSpPr>
            <p:spPr>
              <a:xfrm>
                <a:off x="3141513" y="2327183"/>
                <a:ext cx="22044" cy="7384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80000" y="120000"/>
                    </a:lnTo>
                    <a:lnTo>
                      <a:pt x="0" y="120000"/>
                    </a:lnTo>
                    <a:lnTo>
                      <a:pt x="4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Shape 258"/>
              <p:cNvSpPr/>
              <p:nvPr/>
            </p:nvSpPr>
            <p:spPr>
              <a:xfrm>
                <a:off x="3365623" y="2327183"/>
                <a:ext cx="14696" cy="73846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Shape 259"/>
              <p:cNvSpPr/>
              <p:nvPr/>
            </p:nvSpPr>
            <p:spPr>
              <a:xfrm>
                <a:off x="2259766" y="2885623"/>
                <a:ext cx="1164640" cy="146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Shape 260"/>
              <p:cNvSpPr/>
              <p:nvPr/>
            </p:nvSpPr>
            <p:spPr>
              <a:xfrm>
                <a:off x="2259766" y="2709274"/>
                <a:ext cx="1164640" cy="2572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20000" y="51427"/>
                    </a:lnTo>
                    <a:lnTo>
                      <a:pt x="120000" y="120000"/>
                    </a:lnTo>
                    <a:lnTo>
                      <a:pt x="0" y="685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Shape 261"/>
              <p:cNvSpPr/>
              <p:nvPr/>
            </p:nvSpPr>
            <p:spPr>
              <a:xfrm>
                <a:off x="2259766" y="2540273"/>
                <a:ext cx="1164640" cy="146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Shape 262"/>
              <p:cNvSpPr/>
              <p:nvPr/>
            </p:nvSpPr>
            <p:spPr>
              <a:xfrm>
                <a:off x="2259766" y="2363924"/>
                <a:ext cx="1164640" cy="146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Shape 263"/>
              <p:cNvSpPr/>
              <p:nvPr/>
            </p:nvSpPr>
            <p:spPr>
              <a:xfrm>
                <a:off x="2226702" y="3091365"/>
                <a:ext cx="69806" cy="330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2450811" y="3091365"/>
                <a:ext cx="66130" cy="330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2671248" y="3091365"/>
                <a:ext cx="66130" cy="330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Shape 266"/>
              <p:cNvSpPr/>
              <p:nvPr/>
            </p:nvSpPr>
            <p:spPr>
              <a:xfrm>
                <a:off x="2895359" y="3091365"/>
                <a:ext cx="66130" cy="330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Shape 267"/>
              <p:cNvSpPr/>
              <p:nvPr/>
            </p:nvSpPr>
            <p:spPr>
              <a:xfrm>
                <a:off x="3115796" y="3091365"/>
                <a:ext cx="66130" cy="330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Shape 268"/>
              <p:cNvSpPr/>
              <p:nvPr/>
            </p:nvSpPr>
            <p:spPr>
              <a:xfrm>
                <a:off x="3339905" y="3091365"/>
                <a:ext cx="66130" cy="330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Shape 269"/>
              <p:cNvSpPr/>
              <p:nvPr/>
            </p:nvSpPr>
            <p:spPr>
              <a:xfrm>
                <a:off x="2171592" y="2874602"/>
                <a:ext cx="66130" cy="367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2171592" y="2705600"/>
                <a:ext cx="66130" cy="29392"/>
              </a:xfrm>
              <a:prstGeom prst="rect">
                <a:avLst/>
              </a:prstGeom>
              <a:solidFill>
                <a:srgbClr val="A4B5C4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Shape 271"/>
              <p:cNvSpPr/>
              <p:nvPr/>
            </p:nvSpPr>
            <p:spPr>
              <a:xfrm>
                <a:off x="2171592" y="2529251"/>
                <a:ext cx="66130" cy="367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2171592" y="2374947"/>
                <a:ext cx="66130" cy="330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2216991" y="2469366"/>
                <a:ext cx="179761" cy="14996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748" y="6173"/>
                    </a:moveTo>
                    <a:cubicBezTo>
                      <a:pt x="114748" y="6173"/>
                      <a:pt x="114748" y="6173"/>
                      <a:pt x="114748" y="6173"/>
                    </a:cubicBezTo>
                    <a:cubicBezTo>
                      <a:pt x="121754" y="14404"/>
                      <a:pt x="121754" y="22636"/>
                      <a:pt x="114748" y="30867"/>
                    </a:cubicBezTo>
                    <a:cubicBezTo>
                      <a:pt x="27154" y="117296"/>
                      <a:pt x="27154" y="117296"/>
                      <a:pt x="27154" y="117296"/>
                    </a:cubicBezTo>
                    <a:cubicBezTo>
                      <a:pt x="20148" y="121411"/>
                      <a:pt x="9634" y="121411"/>
                      <a:pt x="2628" y="113180"/>
                    </a:cubicBezTo>
                    <a:cubicBezTo>
                      <a:pt x="2628" y="113180"/>
                      <a:pt x="2628" y="113180"/>
                      <a:pt x="2628" y="113180"/>
                    </a:cubicBezTo>
                    <a:cubicBezTo>
                      <a:pt x="-874" y="104949"/>
                      <a:pt x="-874" y="96717"/>
                      <a:pt x="2628" y="92602"/>
                    </a:cubicBezTo>
                    <a:cubicBezTo>
                      <a:pt x="93725" y="6173"/>
                      <a:pt x="93725" y="6173"/>
                      <a:pt x="93725" y="6173"/>
                    </a:cubicBezTo>
                    <a:cubicBezTo>
                      <a:pt x="100731" y="-2057"/>
                      <a:pt x="111245" y="-2057"/>
                      <a:pt x="114748" y="6173"/>
                    </a:cubicBez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Shape 274"/>
              <p:cNvSpPr/>
              <p:nvPr/>
            </p:nvSpPr>
            <p:spPr>
              <a:xfrm>
                <a:off x="2043005" y="2547621"/>
                <a:ext cx="304939" cy="2645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87061"/>
                    </a:moveTo>
                    <a:cubicBezTo>
                      <a:pt x="24405" y="120000"/>
                      <a:pt x="24405" y="120000"/>
                      <a:pt x="24405" y="120000"/>
                    </a:cubicBezTo>
                    <a:cubicBezTo>
                      <a:pt x="69150" y="89411"/>
                      <a:pt x="69150" y="89411"/>
                      <a:pt x="69150" y="89411"/>
                    </a:cubicBezTo>
                    <a:cubicBezTo>
                      <a:pt x="85422" y="80000"/>
                      <a:pt x="109827" y="37644"/>
                      <a:pt x="120000" y="16472"/>
                    </a:cubicBezTo>
                    <a:cubicBezTo>
                      <a:pt x="95594" y="0"/>
                      <a:pt x="95594" y="0"/>
                      <a:pt x="95594" y="0"/>
                    </a:cubicBezTo>
                    <a:cubicBezTo>
                      <a:pt x="34577" y="28233"/>
                      <a:pt x="34577" y="28233"/>
                      <a:pt x="34577" y="28233"/>
                    </a:cubicBezTo>
                    <a:lnTo>
                      <a:pt x="0" y="87061"/>
                    </a:lnTo>
                    <a:close/>
                  </a:path>
                </a:pathLst>
              </a:custGeom>
              <a:solidFill>
                <a:srgbClr val="EDBD96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Shape 275"/>
              <p:cNvSpPr/>
              <p:nvPr/>
            </p:nvSpPr>
            <p:spPr>
              <a:xfrm>
                <a:off x="2120156" y="1923050"/>
                <a:ext cx="573135" cy="87439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694" y="0"/>
                    </a:moveTo>
                    <a:lnTo>
                      <a:pt x="120000" y="1011"/>
                    </a:lnTo>
                    <a:lnTo>
                      <a:pt x="7694" y="120000"/>
                    </a:lnTo>
                    <a:lnTo>
                      <a:pt x="0" y="116972"/>
                    </a:lnTo>
                    <a:lnTo>
                      <a:pt x="117694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Shape 276"/>
              <p:cNvSpPr/>
              <p:nvPr/>
            </p:nvSpPr>
            <p:spPr>
              <a:xfrm>
                <a:off x="2124792" y="2500619"/>
                <a:ext cx="153344" cy="15354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349" y="107653"/>
                    </a:moveTo>
                    <a:cubicBezTo>
                      <a:pt x="8333" y="120000"/>
                      <a:pt x="8333" y="120000"/>
                      <a:pt x="8333" y="120000"/>
                    </a:cubicBezTo>
                    <a:cubicBezTo>
                      <a:pt x="20301" y="111769"/>
                      <a:pt x="20301" y="111769"/>
                      <a:pt x="20301" y="111769"/>
                    </a:cubicBezTo>
                    <a:cubicBezTo>
                      <a:pt x="108037" y="41806"/>
                      <a:pt x="108037" y="41806"/>
                      <a:pt x="108037" y="41806"/>
                    </a:cubicBezTo>
                    <a:cubicBezTo>
                      <a:pt x="120000" y="37690"/>
                      <a:pt x="120000" y="29459"/>
                      <a:pt x="120000" y="21228"/>
                    </a:cubicBezTo>
                    <a:cubicBezTo>
                      <a:pt x="120000" y="12997"/>
                      <a:pt x="112021" y="-3463"/>
                      <a:pt x="108037" y="651"/>
                    </a:cubicBezTo>
                    <a:cubicBezTo>
                      <a:pt x="8333" y="74729"/>
                      <a:pt x="8333" y="74729"/>
                      <a:pt x="8333" y="74729"/>
                    </a:cubicBezTo>
                    <a:cubicBezTo>
                      <a:pt x="360" y="82960"/>
                      <a:pt x="-3628" y="95307"/>
                      <a:pt x="4349" y="107653"/>
                    </a:cubicBez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Shape 277"/>
              <p:cNvSpPr/>
              <p:nvPr/>
            </p:nvSpPr>
            <p:spPr>
              <a:xfrm>
                <a:off x="2204109" y="2668861"/>
                <a:ext cx="70902" cy="4769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584" y="38823"/>
                    </a:moveTo>
                    <a:cubicBezTo>
                      <a:pt x="116584" y="38823"/>
                      <a:pt x="116584" y="38823"/>
                      <a:pt x="116584" y="38823"/>
                    </a:cubicBezTo>
                    <a:cubicBezTo>
                      <a:pt x="125289" y="51764"/>
                      <a:pt x="116584" y="77647"/>
                      <a:pt x="99173" y="90588"/>
                    </a:cubicBezTo>
                    <a:cubicBezTo>
                      <a:pt x="46942" y="116471"/>
                      <a:pt x="46942" y="116471"/>
                      <a:pt x="46942" y="116471"/>
                    </a:cubicBezTo>
                    <a:cubicBezTo>
                      <a:pt x="29531" y="129412"/>
                      <a:pt x="12120" y="103529"/>
                      <a:pt x="3415" y="90588"/>
                    </a:cubicBezTo>
                    <a:cubicBezTo>
                      <a:pt x="3415" y="90588"/>
                      <a:pt x="3415" y="90588"/>
                      <a:pt x="3415" y="90588"/>
                    </a:cubicBezTo>
                    <a:cubicBezTo>
                      <a:pt x="-5289" y="64706"/>
                      <a:pt x="3415" y="38823"/>
                      <a:pt x="20826" y="25882"/>
                    </a:cubicBezTo>
                    <a:cubicBezTo>
                      <a:pt x="73057" y="0"/>
                      <a:pt x="73057" y="0"/>
                      <a:pt x="73057" y="0"/>
                    </a:cubicBezTo>
                    <a:cubicBezTo>
                      <a:pt x="90468" y="0"/>
                      <a:pt x="107879" y="12941"/>
                      <a:pt x="116584" y="38823"/>
                    </a:cubicBez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Shape 278"/>
              <p:cNvSpPr/>
              <p:nvPr/>
            </p:nvSpPr>
            <p:spPr>
              <a:xfrm>
                <a:off x="2237121" y="2610078"/>
                <a:ext cx="74686" cy="5544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819" y="34698"/>
                    </a:moveTo>
                    <a:cubicBezTo>
                      <a:pt x="116819" y="34698"/>
                      <a:pt x="116819" y="34698"/>
                      <a:pt x="116819" y="34698"/>
                    </a:cubicBezTo>
                    <a:cubicBezTo>
                      <a:pt x="124936" y="57829"/>
                      <a:pt x="116819" y="92528"/>
                      <a:pt x="100586" y="92528"/>
                    </a:cubicBezTo>
                    <a:cubicBezTo>
                      <a:pt x="51886" y="115658"/>
                      <a:pt x="51886" y="115658"/>
                      <a:pt x="51886" y="115658"/>
                    </a:cubicBezTo>
                    <a:cubicBezTo>
                      <a:pt x="35653" y="127227"/>
                      <a:pt x="11303" y="115658"/>
                      <a:pt x="3186" y="80960"/>
                    </a:cubicBezTo>
                    <a:cubicBezTo>
                      <a:pt x="3186" y="80960"/>
                      <a:pt x="3186" y="80960"/>
                      <a:pt x="3186" y="80960"/>
                    </a:cubicBezTo>
                    <a:cubicBezTo>
                      <a:pt x="-4930" y="57829"/>
                      <a:pt x="3186" y="34698"/>
                      <a:pt x="19419" y="23130"/>
                    </a:cubicBezTo>
                    <a:cubicBezTo>
                      <a:pt x="68119" y="0"/>
                      <a:pt x="68119" y="0"/>
                      <a:pt x="68119" y="0"/>
                    </a:cubicBezTo>
                    <a:cubicBezTo>
                      <a:pt x="84352" y="0"/>
                      <a:pt x="108702" y="11568"/>
                      <a:pt x="116819" y="34698"/>
                    </a:cubicBez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Shape 279"/>
              <p:cNvSpPr/>
              <p:nvPr/>
            </p:nvSpPr>
            <p:spPr>
              <a:xfrm>
                <a:off x="2270324" y="2551441"/>
                <a:ext cx="78083" cy="548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819" y="37212"/>
                    </a:moveTo>
                    <a:cubicBezTo>
                      <a:pt x="116819" y="37212"/>
                      <a:pt x="116819" y="37212"/>
                      <a:pt x="116819" y="37212"/>
                    </a:cubicBezTo>
                    <a:cubicBezTo>
                      <a:pt x="124936" y="60000"/>
                      <a:pt x="116819" y="82787"/>
                      <a:pt x="100586" y="94180"/>
                    </a:cubicBezTo>
                    <a:cubicBezTo>
                      <a:pt x="43769" y="116968"/>
                      <a:pt x="43769" y="116968"/>
                      <a:pt x="43769" y="116968"/>
                    </a:cubicBezTo>
                    <a:cubicBezTo>
                      <a:pt x="27536" y="128361"/>
                      <a:pt x="11303" y="105574"/>
                      <a:pt x="3186" y="82787"/>
                    </a:cubicBezTo>
                    <a:cubicBezTo>
                      <a:pt x="3186" y="82787"/>
                      <a:pt x="3186" y="82787"/>
                      <a:pt x="3186" y="82787"/>
                    </a:cubicBezTo>
                    <a:cubicBezTo>
                      <a:pt x="-4930" y="60000"/>
                      <a:pt x="3186" y="37212"/>
                      <a:pt x="19419" y="25819"/>
                    </a:cubicBezTo>
                    <a:cubicBezTo>
                      <a:pt x="68119" y="3031"/>
                      <a:pt x="68119" y="3031"/>
                      <a:pt x="68119" y="3031"/>
                    </a:cubicBezTo>
                    <a:cubicBezTo>
                      <a:pt x="84352" y="-8361"/>
                      <a:pt x="108702" y="14425"/>
                      <a:pt x="116819" y="37212"/>
                    </a:cubicBez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Shape 280"/>
              <p:cNvSpPr/>
              <p:nvPr/>
            </p:nvSpPr>
            <p:spPr>
              <a:xfrm>
                <a:off x="2031982" y="2595383"/>
                <a:ext cx="162445" cy="20574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90000"/>
                    </a:moveTo>
                    <a:cubicBezTo>
                      <a:pt x="34328" y="120000"/>
                      <a:pt x="34328" y="120000"/>
                      <a:pt x="34328" y="120000"/>
                    </a:cubicBezTo>
                    <a:cubicBezTo>
                      <a:pt x="64841" y="102000"/>
                      <a:pt x="141130" y="39000"/>
                      <a:pt x="114433" y="9000"/>
                    </a:cubicBezTo>
                    <a:cubicBezTo>
                      <a:pt x="110617" y="6000"/>
                      <a:pt x="106801" y="3000"/>
                      <a:pt x="102985" y="0"/>
                    </a:cubicBezTo>
                    <a:cubicBezTo>
                      <a:pt x="72473" y="6000"/>
                      <a:pt x="72473" y="6000"/>
                      <a:pt x="72473" y="6000"/>
                    </a:cubicBezTo>
                    <a:lnTo>
                      <a:pt x="0" y="90000"/>
                    </a:ln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Shape 281"/>
              <p:cNvSpPr/>
              <p:nvPr/>
            </p:nvSpPr>
            <p:spPr>
              <a:xfrm>
                <a:off x="1973199" y="2687231"/>
                <a:ext cx="161653" cy="18737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0588"/>
                    </a:moveTo>
                    <a:lnTo>
                      <a:pt x="73638" y="120000"/>
                    </a:lnTo>
                    <a:lnTo>
                      <a:pt x="120000" y="94116"/>
                    </a:lnTo>
                    <a:lnTo>
                      <a:pt x="46361" y="0"/>
                    </a:lnTo>
                    <a:lnTo>
                      <a:pt x="0" y="305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Shape 282"/>
              <p:cNvSpPr/>
              <p:nvPr/>
            </p:nvSpPr>
            <p:spPr>
              <a:xfrm>
                <a:off x="1473542" y="2481490"/>
                <a:ext cx="624571" cy="5917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9729"/>
                    </a:moveTo>
                    <a:cubicBezTo>
                      <a:pt x="19833" y="0"/>
                      <a:pt x="19833" y="0"/>
                      <a:pt x="19833" y="0"/>
                    </a:cubicBezTo>
                    <a:cubicBezTo>
                      <a:pt x="19833" y="0"/>
                      <a:pt x="59505" y="63778"/>
                      <a:pt x="64461" y="72142"/>
                    </a:cubicBezTo>
                    <a:cubicBezTo>
                      <a:pt x="100166" y="47050"/>
                      <a:pt x="100166" y="47050"/>
                      <a:pt x="100166" y="47050"/>
                    </a:cubicBezTo>
                    <a:cubicBezTo>
                      <a:pt x="100166" y="47050"/>
                      <a:pt x="100166" y="47050"/>
                      <a:pt x="100166" y="47050"/>
                    </a:cubicBezTo>
                    <a:cubicBezTo>
                      <a:pt x="120000" y="78415"/>
                      <a:pt x="120000" y="78415"/>
                      <a:pt x="120000" y="78415"/>
                    </a:cubicBezTo>
                    <a:cubicBezTo>
                      <a:pt x="120000" y="78415"/>
                      <a:pt x="120000" y="78415"/>
                      <a:pt x="120000" y="78415"/>
                    </a:cubicBezTo>
                    <a:cubicBezTo>
                      <a:pt x="65455" y="117102"/>
                      <a:pt x="65455" y="117102"/>
                      <a:pt x="65455" y="117102"/>
                    </a:cubicBezTo>
                    <a:cubicBezTo>
                      <a:pt x="55538" y="124423"/>
                      <a:pt x="48594" y="116059"/>
                      <a:pt x="45622" y="111877"/>
                    </a:cubicBezTo>
                    <a:cubicBezTo>
                      <a:pt x="30744" y="87828"/>
                      <a:pt x="14877" y="63778"/>
                      <a:pt x="0" y="39729"/>
                    </a:cubicBezTo>
                    <a:cubicBezTo>
                      <a:pt x="0" y="39729"/>
                      <a:pt x="0" y="39729"/>
                      <a:pt x="0" y="397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709364" y="3245669"/>
                <a:ext cx="157981" cy="1763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87500"/>
                    </a:moveTo>
                    <a:lnTo>
                      <a:pt x="75350" y="120000"/>
                    </a:lnTo>
                    <a:lnTo>
                      <a:pt x="120000" y="30000"/>
                    </a:lnTo>
                    <a:lnTo>
                      <a:pt x="47444" y="0"/>
                    </a:lnTo>
                    <a:lnTo>
                      <a:pt x="0" y="87500"/>
                    </a:ln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683647" y="3293432"/>
                <a:ext cx="157981" cy="20574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"/>
                    </a:moveTo>
                    <a:cubicBezTo>
                      <a:pt x="50322" y="0"/>
                      <a:pt x="50322" y="0"/>
                      <a:pt x="50322" y="0"/>
                    </a:cubicBezTo>
                    <a:cubicBezTo>
                      <a:pt x="34838" y="42000"/>
                      <a:pt x="34838" y="42000"/>
                      <a:pt x="34838" y="42000"/>
                    </a:cubicBezTo>
                    <a:cubicBezTo>
                      <a:pt x="0" y="87000"/>
                      <a:pt x="0" y="87000"/>
                      <a:pt x="0" y="87000"/>
                    </a:cubicBezTo>
                    <a:cubicBezTo>
                      <a:pt x="30966" y="96000"/>
                      <a:pt x="85161" y="84000"/>
                      <a:pt x="81288" y="120000"/>
                    </a:cubicBezTo>
                    <a:lnTo>
                      <a:pt x="120000" y="12000"/>
                    </a:ln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666408" y="3296566"/>
                <a:ext cx="179338" cy="28764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36" y="71833"/>
                    </a:moveTo>
                    <a:cubicBezTo>
                      <a:pt x="46151" y="13754"/>
                      <a:pt x="46151" y="13754"/>
                      <a:pt x="46151" y="13754"/>
                    </a:cubicBezTo>
                    <a:cubicBezTo>
                      <a:pt x="49607" y="9451"/>
                      <a:pt x="56514" y="7300"/>
                      <a:pt x="63426" y="9451"/>
                    </a:cubicBezTo>
                    <a:cubicBezTo>
                      <a:pt x="63426" y="9451"/>
                      <a:pt x="63426" y="9451"/>
                      <a:pt x="63426" y="9451"/>
                    </a:cubicBezTo>
                    <a:cubicBezTo>
                      <a:pt x="66877" y="9451"/>
                      <a:pt x="66877" y="9451"/>
                      <a:pt x="66877" y="9451"/>
                    </a:cubicBezTo>
                    <a:cubicBezTo>
                      <a:pt x="70333" y="5148"/>
                      <a:pt x="70333" y="5148"/>
                      <a:pt x="70333" y="5148"/>
                    </a:cubicBezTo>
                    <a:cubicBezTo>
                      <a:pt x="73789" y="845"/>
                      <a:pt x="84152" y="-1305"/>
                      <a:pt x="91065" y="845"/>
                    </a:cubicBezTo>
                    <a:cubicBezTo>
                      <a:pt x="91065" y="845"/>
                      <a:pt x="91065" y="845"/>
                      <a:pt x="91065" y="845"/>
                    </a:cubicBezTo>
                    <a:cubicBezTo>
                      <a:pt x="94521" y="2997"/>
                      <a:pt x="97977" y="5148"/>
                      <a:pt x="97977" y="9451"/>
                    </a:cubicBezTo>
                    <a:cubicBezTo>
                      <a:pt x="101428" y="9451"/>
                      <a:pt x="104884" y="9451"/>
                      <a:pt x="108340" y="9451"/>
                    </a:cubicBezTo>
                    <a:cubicBezTo>
                      <a:pt x="108340" y="9451"/>
                      <a:pt x="108340" y="9451"/>
                      <a:pt x="108340" y="9451"/>
                    </a:cubicBezTo>
                    <a:cubicBezTo>
                      <a:pt x="118703" y="13754"/>
                      <a:pt x="122160" y="20203"/>
                      <a:pt x="118703" y="24506"/>
                    </a:cubicBezTo>
                    <a:cubicBezTo>
                      <a:pt x="63426" y="86893"/>
                      <a:pt x="63426" y="86893"/>
                      <a:pt x="63426" y="86893"/>
                    </a:cubicBezTo>
                    <a:cubicBezTo>
                      <a:pt x="46151" y="114856"/>
                      <a:pt x="46151" y="114856"/>
                      <a:pt x="46151" y="114856"/>
                    </a:cubicBezTo>
                    <a:cubicBezTo>
                      <a:pt x="42694" y="119159"/>
                      <a:pt x="32331" y="121311"/>
                      <a:pt x="25419" y="119159"/>
                    </a:cubicBezTo>
                    <a:cubicBezTo>
                      <a:pt x="25419" y="119159"/>
                      <a:pt x="25419" y="119159"/>
                      <a:pt x="25419" y="119159"/>
                    </a:cubicBezTo>
                    <a:cubicBezTo>
                      <a:pt x="18506" y="117008"/>
                      <a:pt x="18506" y="108402"/>
                      <a:pt x="21962" y="104099"/>
                    </a:cubicBezTo>
                    <a:cubicBezTo>
                      <a:pt x="18506" y="99802"/>
                      <a:pt x="-5675" y="84741"/>
                      <a:pt x="1236" y="71833"/>
                    </a:cubicBez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Shape 286"/>
              <p:cNvSpPr/>
              <p:nvPr/>
            </p:nvSpPr>
            <p:spPr>
              <a:xfrm>
                <a:off x="694668" y="3495498"/>
                <a:ext cx="55111" cy="16527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2727" y="118983"/>
                    </a:moveTo>
                    <a:cubicBezTo>
                      <a:pt x="32727" y="118983"/>
                      <a:pt x="32727" y="118983"/>
                      <a:pt x="32727" y="118983"/>
                    </a:cubicBezTo>
                    <a:cubicBezTo>
                      <a:pt x="10911" y="118983"/>
                      <a:pt x="0" y="111547"/>
                      <a:pt x="0" y="104110"/>
                    </a:cubicBezTo>
                    <a:cubicBezTo>
                      <a:pt x="54544" y="3720"/>
                      <a:pt x="54544" y="3720"/>
                      <a:pt x="54544" y="3720"/>
                    </a:cubicBezTo>
                    <a:cubicBezTo>
                      <a:pt x="54544" y="0"/>
                      <a:pt x="54544" y="0"/>
                      <a:pt x="54544" y="0"/>
                    </a:cubicBezTo>
                    <a:cubicBezTo>
                      <a:pt x="120000" y="14872"/>
                      <a:pt x="120000" y="14872"/>
                      <a:pt x="120000" y="14872"/>
                    </a:cubicBezTo>
                    <a:cubicBezTo>
                      <a:pt x="65455" y="111547"/>
                      <a:pt x="65455" y="111547"/>
                      <a:pt x="65455" y="111547"/>
                    </a:cubicBezTo>
                    <a:cubicBezTo>
                      <a:pt x="65455" y="115267"/>
                      <a:pt x="43638" y="122704"/>
                      <a:pt x="32727" y="118983"/>
                    </a:cubicBez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Shape 287"/>
              <p:cNvSpPr/>
              <p:nvPr/>
            </p:nvSpPr>
            <p:spPr>
              <a:xfrm>
                <a:off x="735081" y="3333844"/>
                <a:ext cx="99656" cy="22768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516" y="119277"/>
                    </a:moveTo>
                    <a:cubicBezTo>
                      <a:pt x="80516" y="119277"/>
                      <a:pt x="80516" y="119277"/>
                      <a:pt x="80516" y="119277"/>
                    </a:cubicBezTo>
                    <a:cubicBezTo>
                      <a:pt x="68129" y="119277"/>
                      <a:pt x="61935" y="116566"/>
                      <a:pt x="61935" y="111144"/>
                    </a:cubicBezTo>
                    <a:cubicBezTo>
                      <a:pt x="68129" y="81325"/>
                      <a:pt x="68129" y="81325"/>
                      <a:pt x="68129" y="81325"/>
                    </a:cubicBezTo>
                    <a:cubicBezTo>
                      <a:pt x="68129" y="70481"/>
                      <a:pt x="49548" y="73192"/>
                      <a:pt x="37161" y="84036"/>
                    </a:cubicBezTo>
                    <a:cubicBezTo>
                      <a:pt x="0" y="21686"/>
                      <a:pt x="0" y="21686"/>
                      <a:pt x="0" y="21686"/>
                    </a:cubicBezTo>
                    <a:cubicBezTo>
                      <a:pt x="68129" y="0"/>
                      <a:pt x="68129" y="0"/>
                      <a:pt x="68129" y="0"/>
                    </a:cubicBezTo>
                    <a:cubicBezTo>
                      <a:pt x="99096" y="27108"/>
                      <a:pt x="99096" y="27108"/>
                      <a:pt x="99096" y="27108"/>
                    </a:cubicBezTo>
                    <a:cubicBezTo>
                      <a:pt x="117677" y="29819"/>
                      <a:pt x="123870" y="43373"/>
                      <a:pt x="117677" y="51506"/>
                    </a:cubicBezTo>
                    <a:cubicBezTo>
                      <a:pt x="105290" y="111144"/>
                      <a:pt x="105290" y="111144"/>
                      <a:pt x="105290" y="111144"/>
                    </a:cubicBezTo>
                    <a:cubicBezTo>
                      <a:pt x="105290" y="116566"/>
                      <a:pt x="92903" y="121987"/>
                      <a:pt x="80516" y="119277"/>
                    </a:cubicBez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676299" y="3469782"/>
                <a:ext cx="47764" cy="16532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120000"/>
                    </a:moveTo>
                    <a:cubicBezTo>
                      <a:pt x="80000" y="120000"/>
                      <a:pt x="80000" y="120000"/>
                      <a:pt x="80000" y="120000"/>
                    </a:cubicBezTo>
                    <a:cubicBezTo>
                      <a:pt x="53333" y="120000"/>
                      <a:pt x="40000" y="116250"/>
                      <a:pt x="26666" y="108750"/>
                    </a:cubicBezTo>
                    <a:cubicBezTo>
                      <a:pt x="0" y="3750"/>
                      <a:pt x="0" y="3750"/>
                      <a:pt x="0" y="37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3333" y="7500"/>
                      <a:pt x="93333" y="7500"/>
                      <a:pt x="93333" y="7500"/>
                    </a:cubicBezTo>
                    <a:cubicBezTo>
                      <a:pt x="120000" y="105000"/>
                      <a:pt x="120000" y="105000"/>
                      <a:pt x="120000" y="105000"/>
                    </a:cubicBezTo>
                    <a:cubicBezTo>
                      <a:pt x="120000" y="112500"/>
                      <a:pt x="106666" y="116250"/>
                      <a:pt x="80000" y="120000"/>
                    </a:cubicBez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Shape 289"/>
              <p:cNvSpPr/>
              <p:nvPr/>
            </p:nvSpPr>
            <p:spPr>
              <a:xfrm>
                <a:off x="668950" y="3495498"/>
                <a:ext cx="77757" cy="1401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1347" y="118284"/>
                    </a:moveTo>
                    <a:cubicBezTo>
                      <a:pt x="101347" y="118284"/>
                      <a:pt x="101347" y="118284"/>
                      <a:pt x="101347" y="118284"/>
                    </a:cubicBezTo>
                    <a:cubicBezTo>
                      <a:pt x="85755" y="122663"/>
                      <a:pt x="70163" y="118284"/>
                      <a:pt x="70163" y="1095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4571" y="17524"/>
                      <a:pt x="54571" y="17524"/>
                      <a:pt x="54571" y="17524"/>
                    </a:cubicBezTo>
                    <a:cubicBezTo>
                      <a:pt x="116939" y="100760"/>
                      <a:pt x="116939" y="100760"/>
                      <a:pt x="116939" y="100760"/>
                    </a:cubicBezTo>
                    <a:cubicBezTo>
                      <a:pt x="124735" y="105138"/>
                      <a:pt x="116939" y="113900"/>
                      <a:pt x="101347" y="118284"/>
                    </a:cubicBez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676299" y="3359564"/>
                <a:ext cx="176350" cy="7715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57144"/>
                    </a:moveTo>
                    <a:lnTo>
                      <a:pt x="112500" y="120000"/>
                    </a:lnTo>
                    <a:lnTo>
                      <a:pt x="120000" y="57144"/>
                    </a:lnTo>
                    <a:lnTo>
                      <a:pt x="7500" y="0"/>
                    </a:lnTo>
                    <a:lnTo>
                      <a:pt x="0" y="57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676299" y="2477816"/>
                <a:ext cx="378417" cy="9295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6666"/>
                    </a:moveTo>
                    <a:cubicBezTo>
                      <a:pt x="83833" y="0"/>
                      <a:pt x="83833" y="0"/>
                      <a:pt x="83833" y="0"/>
                    </a:cubicBezTo>
                    <a:cubicBezTo>
                      <a:pt x="67400" y="4666"/>
                      <a:pt x="57533" y="16000"/>
                      <a:pt x="55888" y="20000"/>
                    </a:cubicBezTo>
                    <a:cubicBezTo>
                      <a:pt x="0" y="114666"/>
                      <a:pt x="0" y="114666"/>
                      <a:pt x="0" y="114666"/>
                    </a:cubicBezTo>
                    <a:cubicBezTo>
                      <a:pt x="0" y="114666"/>
                      <a:pt x="0" y="114666"/>
                      <a:pt x="0" y="114666"/>
                    </a:cubicBezTo>
                    <a:cubicBezTo>
                      <a:pt x="59177" y="120000"/>
                      <a:pt x="59177" y="120000"/>
                      <a:pt x="59177" y="120000"/>
                    </a:cubicBezTo>
                    <a:cubicBezTo>
                      <a:pt x="59177" y="120000"/>
                      <a:pt x="59177" y="120000"/>
                      <a:pt x="59177" y="120000"/>
                    </a:cubicBezTo>
                    <a:cubicBezTo>
                      <a:pt x="120000" y="16666"/>
                      <a:pt x="120000" y="16666"/>
                      <a:pt x="120000" y="16666"/>
                    </a:cubicBezTo>
                    <a:cubicBezTo>
                      <a:pt x="120000" y="16666"/>
                      <a:pt x="120000" y="16666"/>
                      <a:pt x="120000" y="166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Shape 292"/>
              <p:cNvSpPr/>
              <p:nvPr/>
            </p:nvSpPr>
            <p:spPr>
              <a:xfrm>
                <a:off x="893061" y="4411721"/>
                <a:ext cx="344838" cy="24106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581" y="823"/>
                    </a:moveTo>
                    <a:cubicBezTo>
                      <a:pt x="116018" y="11186"/>
                      <a:pt x="121456" y="42276"/>
                      <a:pt x="119645" y="57820"/>
                    </a:cubicBezTo>
                    <a:cubicBezTo>
                      <a:pt x="119645" y="73365"/>
                      <a:pt x="117829" y="75956"/>
                      <a:pt x="112392" y="78547"/>
                    </a:cubicBezTo>
                    <a:cubicBezTo>
                      <a:pt x="105144" y="83728"/>
                      <a:pt x="103327" y="83728"/>
                      <a:pt x="101517" y="81138"/>
                    </a:cubicBezTo>
                    <a:cubicBezTo>
                      <a:pt x="101517" y="75956"/>
                      <a:pt x="87015" y="94092"/>
                      <a:pt x="79761" y="101864"/>
                    </a:cubicBezTo>
                    <a:cubicBezTo>
                      <a:pt x="72513" y="107046"/>
                      <a:pt x="56196" y="120000"/>
                      <a:pt x="38067" y="120000"/>
                    </a:cubicBezTo>
                    <a:cubicBezTo>
                      <a:pt x="18128" y="120000"/>
                      <a:pt x="0" y="114818"/>
                      <a:pt x="0" y="101864"/>
                    </a:cubicBezTo>
                    <a:cubicBezTo>
                      <a:pt x="0" y="86319"/>
                      <a:pt x="5437" y="78547"/>
                      <a:pt x="19939" y="65593"/>
                    </a:cubicBezTo>
                    <a:cubicBezTo>
                      <a:pt x="34440" y="50048"/>
                      <a:pt x="48942" y="24140"/>
                      <a:pt x="52569" y="11186"/>
                    </a:cubicBezTo>
                    <a:cubicBezTo>
                      <a:pt x="58006" y="-1767"/>
                      <a:pt x="70697" y="823"/>
                      <a:pt x="77951" y="6004"/>
                    </a:cubicBezTo>
                    <a:cubicBezTo>
                      <a:pt x="83388" y="8595"/>
                      <a:pt x="90636" y="31912"/>
                      <a:pt x="97890" y="24140"/>
                    </a:cubicBezTo>
                    <a:cubicBezTo>
                      <a:pt x="106954" y="16368"/>
                      <a:pt x="108765" y="-4358"/>
                      <a:pt x="110581" y="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1282969" y="4411721"/>
                <a:ext cx="341208" cy="24106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418" y="823"/>
                    </a:moveTo>
                    <a:cubicBezTo>
                      <a:pt x="3981" y="11186"/>
                      <a:pt x="-1456" y="42276"/>
                      <a:pt x="354" y="57820"/>
                    </a:cubicBezTo>
                    <a:cubicBezTo>
                      <a:pt x="354" y="73365"/>
                      <a:pt x="2170" y="75956"/>
                      <a:pt x="7607" y="78547"/>
                    </a:cubicBezTo>
                    <a:cubicBezTo>
                      <a:pt x="14855" y="83728"/>
                      <a:pt x="16672" y="83728"/>
                      <a:pt x="18482" y="81138"/>
                    </a:cubicBezTo>
                    <a:cubicBezTo>
                      <a:pt x="18482" y="75956"/>
                      <a:pt x="32984" y="94092"/>
                      <a:pt x="40238" y="101864"/>
                    </a:cubicBezTo>
                    <a:cubicBezTo>
                      <a:pt x="47486" y="107046"/>
                      <a:pt x="63803" y="120000"/>
                      <a:pt x="81932" y="120000"/>
                    </a:cubicBezTo>
                    <a:cubicBezTo>
                      <a:pt x="101871" y="120000"/>
                      <a:pt x="120000" y="114818"/>
                      <a:pt x="120000" y="101864"/>
                    </a:cubicBezTo>
                    <a:cubicBezTo>
                      <a:pt x="120000" y="86319"/>
                      <a:pt x="114562" y="78547"/>
                      <a:pt x="100060" y="65593"/>
                    </a:cubicBezTo>
                    <a:cubicBezTo>
                      <a:pt x="85559" y="50048"/>
                      <a:pt x="71057" y="24140"/>
                      <a:pt x="67430" y="11186"/>
                    </a:cubicBezTo>
                    <a:cubicBezTo>
                      <a:pt x="61993" y="-1767"/>
                      <a:pt x="49302" y="823"/>
                      <a:pt x="42048" y="6004"/>
                    </a:cubicBezTo>
                    <a:cubicBezTo>
                      <a:pt x="36611" y="8595"/>
                      <a:pt x="29363" y="31912"/>
                      <a:pt x="22109" y="24140"/>
                    </a:cubicBezTo>
                    <a:cubicBezTo>
                      <a:pt x="13045" y="16368"/>
                      <a:pt x="11234" y="-4358"/>
                      <a:pt x="9418" y="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Shape 294"/>
              <p:cNvSpPr/>
              <p:nvPr/>
            </p:nvSpPr>
            <p:spPr>
              <a:xfrm>
                <a:off x="1006954" y="3359564"/>
                <a:ext cx="235132" cy="11462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666" y="0"/>
                    </a:moveTo>
                    <a:cubicBezTo>
                      <a:pt x="98666" y="0"/>
                      <a:pt x="98666" y="0"/>
                      <a:pt x="98666" y="0"/>
                    </a:cubicBezTo>
                    <a:cubicBezTo>
                      <a:pt x="112000" y="0"/>
                      <a:pt x="120000" y="1622"/>
                      <a:pt x="120000" y="3783"/>
                    </a:cubicBezTo>
                    <a:cubicBezTo>
                      <a:pt x="120000" y="115677"/>
                      <a:pt x="120000" y="115677"/>
                      <a:pt x="120000" y="115677"/>
                    </a:cubicBezTo>
                    <a:cubicBezTo>
                      <a:pt x="120000" y="118377"/>
                      <a:pt x="112000" y="120000"/>
                      <a:pt x="98666" y="120000"/>
                    </a:cubicBezTo>
                    <a:cubicBezTo>
                      <a:pt x="18666" y="120000"/>
                      <a:pt x="18666" y="120000"/>
                      <a:pt x="18666" y="120000"/>
                    </a:cubicBezTo>
                    <a:cubicBezTo>
                      <a:pt x="8000" y="120000"/>
                      <a:pt x="0" y="118377"/>
                      <a:pt x="0" y="115677"/>
                    </a:cubicBezTo>
                    <a:cubicBezTo>
                      <a:pt x="0" y="3783"/>
                      <a:pt x="0" y="3783"/>
                      <a:pt x="0" y="3783"/>
                    </a:cubicBezTo>
                    <a:cubicBezTo>
                      <a:pt x="0" y="1622"/>
                      <a:pt x="8000" y="0"/>
                      <a:pt x="18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Shape 295"/>
              <p:cNvSpPr/>
              <p:nvPr/>
            </p:nvSpPr>
            <p:spPr>
              <a:xfrm>
                <a:off x="1278825" y="3359564"/>
                <a:ext cx="231461" cy="11462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666" y="0"/>
                    </a:moveTo>
                    <a:cubicBezTo>
                      <a:pt x="101333" y="0"/>
                      <a:pt x="101333" y="0"/>
                      <a:pt x="101333" y="0"/>
                    </a:cubicBezTo>
                    <a:cubicBezTo>
                      <a:pt x="112000" y="0"/>
                      <a:pt x="120000" y="1622"/>
                      <a:pt x="120000" y="3783"/>
                    </a:cubicBezTo>
                    <a:cubicBezTo>
                      <a:pt x="120000" y="115677"/>
                      <a:pt x="120000" y="115677"/>
                      <a:pt x="120000" y="115677"/>
                    </a:cubicBezTo>
                    <a:cubicBezTo>
                      <a:pt x="120000" y="118377"/>
                      <a:pt x="112000" y="120000"/>
                      <a:pt x="101333" y="120000"/>
                    </a:cubicBezTo>
                    <a:cubicBezTo>
                      <a:pt x="18666" y="120000"/>
                      <a:pt x="18666" y="120000"/>
                      <a:pt x="18666" y="120000"/>
                    </a:cubicBezTo>
                    <a:cubicBezTo>
                      <a:pt x="8000" y="120000"/>
                      <a:pt x="0" y="118377"/>
                      <a:pt x="0" y="115677"/>
                    </a:cubicBezTo>
                    <a:cubicBezTo>
                      <a:pt x="0" y="3783"/>
                      <a:pt x="0" y="3783"/>
                      <a:pt x="0" y="3783"/>
                    </a:cubicBezTo>
                    <a:cubicBezTo>
                      <a:pt x="0" y="1622"/>
                      <a:pt x="8000" y="0"/>
                      <a:pt x="18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Shape 296"/>
              <p:cNvSpPr/>
              <p:nvPr/>
            </p:nvSpPr>
            <p:spPr>
              <a:xfrm>
                <a:off x="940823" y="2341880"/>
                <a:ext cx="635593" cy="116640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194" y="116011"/>
                    </a:moveTo>
                    <a:cubicBezTo>
                      <a:pt x="77072" y="121331"/>
                      <a:pt x="42927" y="121331"/>
                      <a:pt x="7805" y="116011"/>
                    </a:cubicBezTo>
                    <a:cubicBezTo>
                      <a:pt x="1950" y="48959"/>
                      <a:pt x="1950" y="48959"/>
                      <a:pt x="1950" y="48959"/>
                    </a:cubicBezTo>
                    <a:cubicBezTo>
                      <a:pt x="977" y="32461"/>
                      <a:pt x="6827" y="32995"/>
                      <a:pt x="0" y="13835"/>
                    </a:cubicBezTo>
                    <a:cubicBezTo>
                      <a:pt x="14633" y="8515"/>
                      <a:pt x="36100" y="3724"/>
                      <a:pt x="44877" y="0"/>
                    </a:cubicBezTo>
                    <a:cubicBezTo>
                      <a:pt x="49755" y="2128"/>
                      <a:pt x="54633" y="3724"/>
                      <a:pt x="60488" y="3724"/>
                    </a:cubicBezTo>
                    <a:cubicBezTo>
                      <a:pt x="65366" y="3724"/>
                      <a:pt x="71222" y="2128"/>
                      <a:pt x="76100" y="0"/>
                    </a:cubicBezTo>
                    <a:cubicBezTo>
                      <a:pt x="84877" y="3724"/>
                      <a:pt x="106338" y="8515"/>
                      <a:pt x="120000" y="13835"/>
                    </a:cubicBezTo>
                    <a:cubicBezTo>
                      <a:pt x="112194" y="32995"/>
                      <a:pt x="119022" y="32995"/>
                      <a:pt x="118050" y="50021"/>
                    </a:cubicBezTo>
                    <a:lnTo>
                      <a:pt x="112194" y="11601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Shape 297"/>
              <p:cNvSpPr/>
              <p:nvPr/>
            </p:nvSpPr>
            <p:spPr>
              <a:xfrm>
                <a:off x="1102475" y="2349227"/>
                <a:ext cx="319635" cy="57313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9233"/>
                    </a:moveTo>
                    <a:lnTo>
                      <a:pt x="5516" y="43844"/>
                    </a:lnTo>
                    <a:lnTo>
                      <a:pt x="59311" y="120000"/>
                    </a:lnTo>
                    <a:lnTo>
                      <a:pt x="111722" y="43844"/>
                    </a:lnTo>
                    <a:lnTo>
                      <a:pt x="120000" y="9233"/>
                    </a:lnTo>
                    <a:lnTo>
                      <a:pt x="92411" y="0"/>
                    </a:lnTo>
                    <a:lnTo>
                      <a:pt x="24827" y="0"/>
                    </a:lnTo>
                    <a:lnTo>
                      <a:pt x="0" y="92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1040017" y="2378619"/>
                <a:ext cx="220436" cy="5474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000" y="0"/>
                    </a:moveTo>
                    <a:lnTo>
                      <a:pt x="120000" y="120000"/>
                    </a:lnTo>
                    <a:lnTo>
                      <a:pt x="16000" y="53155"/>
                    </a:lnTo>
                    <a:lnTo>
                      <a:pt x="30000" y="41877"/>
                    </a:lnTo>
                    <a:lnTo>
                      <a:pt x="0" y="33022"/>
                    </a:lnTo>
                    <a:lnTo>
                      <a:pt x="34000" y="3222"/>
                    </a:lnTo>
                    <a:lnTo>
                      <a:pt x="48000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1216366" y="2580688"/>
                <a:ext cx="91851" cy="3453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4000" y="0"/>
                    </a:moveTo>
                    <a:lnTo>
                      <a:pt x="86400" y="0"/>
                    </a:lnTo>
                    <a:lnTo>
                      <a:pt x="120000" y="80427"/>
                    </a:lnTo>
                    <a:lnTo>
                      <a:pt x="57600" y="120000"/>
                    </a:lnTo>
                    <a:lnTo>
                      <a:pt x="0" y="80427"/>
                    </a:lnTo>
                    <a:lnTo>
                      <a:pt x="2400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1065737" y="2378619"/>
                <a:ext cx="194720" cy="5474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8488" y="0"/>
                    </a:moveTo>
                    <a:lnTo>
                      <a:pt x="120000" y="120000"/>
                    </a:lnTo>
                    <a:lnTo>
                      <a:pt x="15850" y="48322"/>
                    </a:lnTo>
                    <a:lnTo>
                      <a:pt x="31700" y="39461"/>
                    </a:lnTo>
                    <a:lnTo>
                      <a:pt x="0" y="30605"/>
                    </a:lnTo>
                    <a:lnTo>
                      <a:pt x="22638" y="3222"/>
                    </a:lnTo>
                    <a:lnTo>
                      <a:pt x="38488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1260454" y="2378619"/>
                <a:ext cx="216765" cy="5474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5255" y="0"/>
                    </a:moveTo>
                    <a:lnTo>
                      <a:pt x="0" y="120000"/>
                    </a:lnTo>
                    <a:lnTo>
                      <a:pt x="103727" y="53155"/>
                    </a:lnTo>
                    <a:lnTo>
                      <a:pt x="89488" y="41877"/>
                    </a:lnTo>
                    <a:lnTo>
                      <a:pt x="120000" y="33022"/>
                    </a:lnTo>
                    <a:lnTo>
                      <a:pt x="89488" y="3222"/>
                    </a:lnTo>
                    <a:lnTo>
                      <a:pt x="75255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1260454" y="2378619"/>
                <a:ext cx="198393" cy="5474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2222" y="0"/>
                    </a:moveTo>
                    <a:lnTo>
                      <a:pt x="0" y="120000"/>
                    </a:lnTo>
                    <a:lnTo>
                      <a:pt x="104444" y="48322"/>
                    </a:lnTo>
                    <a:lnTo>
                      <a:pt x="84444" y="39461"/>
                    </a:lnTo>
                    <a:lnTo>
                      <a:pt x="120000" y="30605"/>
                    </a:lnTo>
                    <a:lnTo>
                      <a:pt x="97777" y="3222"/>
                    </a:lnTo>
                    <a:lnTo>
                      <a:pt x="82222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Shape 303"/>
              <p:cNvSpPr/>
              <p:nvPr/>
            </p:nvSpPr>
            <p:spPr>
              <a:xfrm>
                <a:off x="1248965" y="2874602"/>
                <a:ext cx="26657" cy="63191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995" y="120000"/>
                    </a:moveTo>
                    <a:cubicBezTo>
                      <a:pt x="-8229" y="85572"/>
                      <a:pt x="-30970" y="40327"/>
                      <a:pt x="59995" y="0"/>
                    </a:cubicBezTo>
                    <a:cubicBezTo>
                      <a:pt x="128220" y="40327"/>
                      <a:pt x="150962" y="85572"/>
                      <a:pt x="59995" y="120000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Shape 304"/>
              <p:cNvSpPr/>
              <p:nvPr/>
            </p:nvSpPr>
            <p:spPr>
              <a:xfrm>
                <a:off x="1146563" y="2275749"/>
                <a:ext cx="224111" cy="180024"/>
              </a:xfrm>
              <a:prstGeom prst="rect">
                <a:avLst/>
              </a:prstGeom>
              <a:solidFill>
                <a:srgbClr val="EDBD96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Shape 305"/>
              <p:cNvSpPr/>
              <p:nvPr/>
            </p:nvSpPr>
            <p:spPr>
              <a:xfrm>
                <a:off x="995491" y="1746701"/>
                <a:ext cx="526184" cy="62089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599" y="120000"/>
                    </a:moveTo>
                    <a:cubicBezTo>
                      <a:pt x="79469" y="120000"/>
                      <a:pt x="98345" y="108000"/>
                      <a:pt x="107777" y="85000"/>
                    </a:cubicBezTo>
                    <a:cubicBezTo>
                      <a:pt x="107777" y="85000"/>
                      <a:pt x="108958" y="85000"/>
                      <a:pt x="108958" y="85000"/>
                    </a:cubicBezTo>
                    <a:cubicBezTo>
                      <a:pt x="113677" y="86000"/>
                      <a:pt x="118397" y="80000"/>
                      <a:pt x="119572" y="72000"/>
                    </a:cubicBezTo>
                    <a:cubicBezTo>
                      <a:pt x="120753" y="63000"/>
                      <a:pt x="119572" y="56000"/>
                      <a:pt x="114853" y="56000"/>
                    </a:cubicBezTo>
                    <a:cubicBezTo>
                      <a:pt x="114853" y="56000"/>
                      <a:pt x="114853" y="56000"/>
                      <a:pt x="114853" y="56000"/>
                    </a:cubicBezTo>
                    <a:cubicBezTo>
                      <a:pt x="116034" y="27000"/>
                      <a:pt x="101883" y="0"/>
                      <a:pt x="60599" y="0"/>
                    </a:cubicBezTo>
                    <a:cubicBezTo>
                      <a:pt x="18133" y="0"/>
                      <a:pt x="3982" y="27000"/>
                      <a:pt x="6338" y="56000"/>
                    </a:cubicBezTo>
                    <a:cubicBezTo>
                      <a:pt x="5163" y="56000"/>
                      <a:pt x="5163" y="56000"/>
                      <a:pt x="3982" y="56000"/>
                    </a:cubicBezTo>
                    <a:cubicBezTo>
                      <a:pt x="444" y="56000"/>
                      <a:pt x="-736" y="63000"/>
                      <a:pt x="444" y="72000"/>
                    </a:cubicBezTo>
                    <a:cubicBezTo>
                      <a:pt x="1619" y="80000"/>
                      <a:pt x="6338" y="86000"/>
                      <a:pt x="9876" y="85000"/>
                    </a:cubicBezTo>
                    <a:cubicBezTo>
                      <a:pt x="11057" y="85000"/>
                      <a:pt x="12239" y="85000"/>
                      <a:pt x="12239" y="84000"/>
                    </a:cubicBezTo>
                    <a:cubicBezTo>
                      <a:pt x="21671" y="108000"/>
                      <a:pt x="40547" y="120000"/>
                      <a:pt x="60599" y="120000"/>
                    </a:cubicBezTo>
                    <a:close/>
                  </a:path>
                </a:pathLst>
              </a:custGeom>
              <a:solidFill>
                <a:srgbClr val="FFD7B7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1017915" y="1737947"/>
                <a:ext cx="483743" cy="36906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716" y="97651"/>
                    </a:moveTo>
                    <a:cubicBezTo>
                      <a:pt x="124873" y="-1189"/>
                      <a:pt x="57858" y="-16268"/>
                      <a:pt x="28211" y="13883"/>
                    </a:cubicBezTo>
                    <a:cubicBezTo>
                      <a:pt x="2439" y="22266"/>
                      <a:pt x="-2717" y="62467"/>
                      <a:pt x="1151" y="97651"/>
                    </a:cubicBezTo>
                    <a:cubicBezTo>
                      <a:pt x="3727" y="97651"/>
                      <a:pt x="7590" y="107706"/>
                      <a:pt x="10171" y="119433"/>
                    </a:cubicBezTo>
                    <a:cubicBezTo>
                      <a:pt x="12747" y="121106"/>
                      <a:pt x="15328" y="119433"/>
                      <a:pt x="15328" y="109378"/>
                    </a:cubicBezTo>
                    <a:cubicBezTo>
                      <a:pt x="15328" y="80898"/>
                      <a:pt x="17904" y="55770"/>
                      <a:pt x="32080" y="49067"/>
                    </a:cubicBezTo>
                    <a:cubicBezTo>
                      <a:pt x="46257" y="44042"/>
                      <a:pt x="48832" y="55770"/>
                      <a:pt x="60434" y="55770"/>
                    </a:cubicBezTo>
                    <a:cubicBezTo>
                      <a:pt x="70741" y="55770"/>
                      <a:pt x="73323" y="44042"/>
                      <a:pt x="87499" y="49067"/>
                    </a:cubicBezTo>
                    <a:cubicBezTo>
                      <a:pt x="101676" y="54091"/>
                      <a:pt x="104252" y="80898"/>
                      <a:pt x="104252" y="109378"/>
                    </a:cubicBezTo>
                    <a:cubicBezTo>
                      <a:pt x="104252" y="119433"/>
                      <a:pt x="106827" y="121106"/>
                      <a:pt x="109408" y="119433"/>
                    </a:cubicBezTo>
                    <a:cubicBezTo>
                      <a:pt x="110696" y="106027"/>
                      <a:pt x="115853" y="97651"/>
                      <a:pt x="119716" y="976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1223715" y="2441077"/>
                <a:ext cx="73479" cy="1396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855" y="120000"/>
                    </a:moveTo>
                    <a:cubicBezTo>
                      <a:pt x="120000" y="97777"/>
                      <a:pt x="120000" y="97777"/>
                      <a:pt x="120000" y="97777"/>
                    </a:cubicBezTo>
                    <a:cubicBezTo>
                      <a:pt x="60000" y="0"/>
                      <a:pt x="60000" y="0"/>
                      <a:pt x="60000" y="0"/>
                    </a:cubicBezTo>
                    <a:cubicBezTo>
                      <a:pt x="0" y="93333"/>
                      <a:pt x="0" y="93333"/>
                      <a:pt x="0" y="93333"/>
                    </a:cubicBezTo>
                    <a:cubicBezTo>
                      <a:pt x="17144" y="120000"/>
                      <a:pt x="17144" y="120000"/>
                      <a:pt x="17144" y="120000"/>
                    </a:cubicBezTo>
                    <a:cubicBezTo>
                      <a:pt x="42855" y="120000"/>
                      <a:pt x="68572" y="120000"/>
                      <a:pt x="102855" y="12000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Shape 308"/>
              <p:cNvSpPr/>
              <p:nvPr/>
            </p:nvSpPr>
            <p:spPr>
              <a:xfrm>
                <a:off x="1095128" y="2349227"/>
                <a:ext cx="165330" cy="21676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7333" y="0"/>
                    </a:moveTo>
                    <a:lnTo>
                      <a:pt x="120000" y="50850"/>
                    </a:lnTo>
                    <a:lnTo>
                      <a:pt x="72000" y="120000"/>
                    </a:lnTo>
                    <a:lnTo>
                      <a:pt x="0" y="18305"/>
                    </a:lnTo>
                    <a:lnTo>
                      <a:pt x="373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1260454" y="2349227"/>
                <a:ext cx="161655" cy="21676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1816" y="0"/>
                    </a:moveTo>
                    <a:lnTo>
                      <a:pt x="0" y="50850"/>
                    </a:lnTo>
                    <a:lnTo>
                      <a:pt x="46361" y="120000"/>
                    </a:lnTo>
                    <a:lnTo>
                      <a:pt x="120000" y="18305"/>
                    </a:lnTo>
                    <a:lnTo>
                      <a:pt x="818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Shape 310"/>
              <p:cNvSpPr/>
              <p:nvPr/>
            </p:nvSpPr>
            <p:spPr>
              <a:xfrm>
                <a:off x="1120845" y="1827315"/>
                <a:ext cx="356374" cy="1841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360"/>
                    </a:moveTo>
                    <a:cubicBezTo>
                      <a:pt x="17388" y="-4651"/>
                      <a:pt x="43477" y="-4651"/>
                      <a:pt x="69566" y="15766"/>
                    </a:cubicBezTo>
                    <a:cubicBezTo>
                      <a:pt x="93911" y="36178"/>
                      <a:pt x="111305" y="70203"/>
                      <a:pt x="120000" y="107633"/>
                    </a:cubicBezTo>
                    <a:cubicBezTo>
                      <a:pt x="100872" y="124645"/>
                      <a:pt x="74783" y="124645"/>
                      <a:pt x="50433" y="104227"/>
                    </a:cubicBezTo>
                    <a:cubicBezTo>
                      <a:pt x="24350" y="83815"/>
                      <a:pt x="6955" y="49790"/>
                      <a:pt x="0" y="123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11" name="Shape 311" descr="C:\Users\cech\Desktop\dfasf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22278" y="4357694"/>
              <a:ext cx="928694" cy="6429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Shape 312"/>
            <p:cNvSpPr/>
            <p:nvPr/>
          </p:nvSpPr>
          <p:spPr>
            <a:xfrm>
              <a:off x="4440362" y="3480117"/>
              <a:ext cx="2894455" cy="340733"/>
            </a:xfrm>
            <a:prstGeom prst="rect">
              <a:avLst/>
            </a:prstGeom>
            <a:noFill/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buSzPct val="25000"/>
                <a:buNone/>
              </a:pPr>
              <a:r>
                <a:rPr lang="pl-PL" sz="1200" b="1" i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BEZROBOCIE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" name="Shape 317"/>
          <p:cNvCxnSpPr/>
          <p:nvPr/>
        </p:nvCxnSpPr>
        <p:spPr>
          <a:xfrm>
            <a:off x="0" y="714356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82" y="73152"/>
            <a:ext cx="582212" cy="600108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/>
          <p:nvPr/>
        </p:nvSpPr>
        <p:spPr>
          <a:xfrm>
            <a:off x="3143240" y="0"/>
            <a:ext cx="4714907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4000" b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FINANSE</a:t>
            </a:r>
          </a:p>
        </p:txBody>
      </p:sp>
      <p:graphicFrame>
        <p:nvGraphicFramePr>
          <p:cNvPr id="320" name="Shape 320"/>
          <p:cNvGraphicFramePr/>
          <p:nvPr/>
        </p:nvGraphicFramePr>
        <p:xfrm>
          <a:off x="1214415" y="928670"/>
          <a:ext cx="6786625" cy="3852250"/>
        </p:xfrm>
        <a:graphic>
          <a:graphicData uri="http://schemas.openxmlformats.org/drawingml/2006/table">
            <a:tbl>
              <a:tblPr>
                <a:noFill/>
                <a:tableStyleId>{382825D5-8446-41AD-AAF9-DA86C5F59CD7}</a:tableStyleId>
              </a:tblPr>
              <a:tblGrid>
                <a:gridCol w="52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6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9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L.P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INFORMACJA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WARTOŚĆ [zł]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7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1.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Przychody wg PKPiR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3720.81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7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- w tym darowizny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100.00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2.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Koszty wg PKPiR narastająco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1315.34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3.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Dochód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2405.47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4.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Składki na ubezpieczenie społeczne narastająco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62.53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5.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Dochód po odliczeniach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2342.94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6.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Podstawa opodatkowania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2343.00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7.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Podstawa opodatkowania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445.17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9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8.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Odliczenie od podatku: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Ubezpieczenie zdrowotne narastająco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19.76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9.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Należny podatek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425.00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10.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Zysk netto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pl-PL" sz="8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1898.18</a:t>
                      </a:r>
                    </a:p>
                  </a:txBody>
                  <a:tcPr marL="47025" marR="47025" marT="0" marB="0" anchor="ctr">
                    <a:lnL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21" name="Shape 321"/>
          <p:cNvSpPr/>
          <p:nvPr/>
        </p:nvSpPr>
        <p:spPr>
          <a:xfrm>
            <a:off x="279400" y="5000637"/>
            <a:ext cx="1636713" cy="1616074"/>
          </a:xfrm>
          <a:prstGeom prst="ellipse">
            <a:avLst/>
          </a:prstGeom>
          <a:solidFill>
            <a:srgbClr val="C0504D"/>
          </a:solidFill>
          <a:ln w="381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3806097" algn="ctr" rotWithShape="0">
              <a:srgbClr val="622423">
                <a:alpha val="49803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Zysk netto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1898.18zł</a:t>
            </a:r>
          </a:p>
        </p:txBody>
      </p:sp>
      <p:sp>
        <p:nvSpPr>
          <p:cNvPr id="322" name="Shape 322"/>
          <p:cNvSpPr/>
          <p:nvPr/>
        </p:nvSpPr>
        <p:spPr>
          <a:xfrm>
            <a:off x="7183438" y="5143512"/>
            <a:ext cx="1714500" cy="1555750"/>
          </a:xfrm>
          <a:prstGeom prst="ellipse">
            <a:avLst/>
          </a:prstGeom>
          <a:solidFill>
            <a:srgbClr val="C0504D"/>
          </a:solidFill>
          <a:ln w="381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3806097" algn="ctr" rotWithShape="0">
              <a:srgbClr val="622423">
                <a:alpha val="49803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Stopa zwrotu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730%</a:t>
            </a:r>
          </a:p>
        </p:txBody>
      </p:sp>
      <p:sp>
        <p:nvSpPr>
          <p:cNvPr id="323" name="Shape 323"/>
          <p:cNvSpPr/>
          <p:nvPr/>
        </p:nvSpPr>
        <p:spPr>
          <a:xfrm>
            <a:off x="2032000" y="5530862"/>
            <a:ext cx="260350" cy="260350"/>
          </a:xfrm>
          <a:prstGeom prst="ellipse">
            <a:avLst/>
          </a:prstGeom>
          <a:solidFill>
            <a:srgbClr val="C0504D"/>
          </a:solidFill>
          <a:ln w="381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3806097" algn="ctr" rotWithShape="0">
              <a:srgbClr val="622423">
                <a:alpha val="49803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2032000" y="5924562"/>
            <a:ext cx="260350" cy="260350"/>
          </a:xfrm>
          <a:prstGeom prst="ellipse">
            <a:avLst/>
          </a:prstGeom>
          <a:solidFill>
            <a:srgbClr val="C0504D"/>
          </a:solidFill>
          <a:ln w="381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3806097" algn="ctr" rotWithShape="0">
              <a:srgbClr val="622423">
                <a:alpha val="49803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2454275" y="5056200"/>
            <a:ext cx="1714500" cy="1608137"/>
          </a:xfrm>
          <a:prstGeom prst="ellipse">
            <a:avLst/>
          </a:prstGeom>
          <a:solidFill>
            <a:srgbClr val="C0504D"/>
          </a:solidFill>
          <a:ln w="381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3806097" algn="ctr" rotWithShape="0">
              <a:srgbClr val="622423">
                <a:alpha val="49803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Wkłady wsp</a:t>
            </a:r>
            <a:r>
              <a:rPr lang="pl-PL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lang="pl-P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lnik</a:t>
            </a:r>
            <a:r>
              <a:rPr lang="pl-PL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lang="pl-P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260zł</a:t>
            </a:r>
          </a:p>
        </p:txBody>
      </p:sp>
      <p:sp>
        <p:nvSpPr>
          <p:cNvPr id="326" name="Shape 326"/>
          <p:cNvSpPr/>
          <p:nvPr/>
        </p:nvSpPr>
        <p:spPr>
          <a:xfrm>
            <a:off x="4643437" y="5143512"/>
            <a:ext cx="1574800" cy="1520825"/>
          </a:xfrm>
          <a:prstGeom prst="ellipse">
            <a:avLst/>
          </a:prstGeom>
          <a:solidFill>
            <a:srgbClr val="C0504D"/>
          </a:solidFill>
          <a:ln w="381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3806097" algn="ctr" rotWithShape="0">
              <a:srgbClr val="622423">
                <a:alpha val="49803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</a:p>
        </p:txBody>
      </p:sp>
      <p:sp>
        <p:nvSpPr>
          <p:cNvPr id="327" name="Shape 327"/>
          <p:cNvSpPr/>
          <p:nvPr/>
        </p:nvSpPr>
        <p:spPr>
          <a:xfrm>
            <a:off x="4260851" y="5734062"/>
            <a:ext cx="260350" cy="260350"/>
          </a:xfrm>
          <a:prstGeom prst="ellipse">
            <a:avLst/>
          </a:prstGeom>
          <a:solidFill>
            <a:srgbClr val="C0504D"/>
          </a:solidFill>
          <a:ln w="381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3806097" algn="ctr" rotWithShape="0">
              <a:srgbClr val="622423">
                <a:alpha val="49803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6416676" y="5672150"/>
            <a:ext cx="690561" cy="203199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3806097" algn="ctr" rotWithShape="0">
              <a:srgbClr val="622423">
                <a:alpha val="49803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6416676" y="5994412"/>
            <a:ext cx="690561" cy="203199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3806097" algn="ctr" rotWithShape="0">
              <a:srgbClr val="622423">
                <a:alpha val="49803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311</Words>
  <Application>Microsoft Office PowerPoint</Application>
  <PresentationFormat>Pokaz na ekranie (4:3)</PresentationFormat>
  <Paragraphs>141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Calibri</vt:lpstr>
      <vt:lpstr>Helvetica Neue Light</vt:lpstr>
      <vt:lpstr>Tahoma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fmp</dc:creator>
  <cp:lastModifiedBy>fmp</cp:lastModifiedBy>
  <cp:revision>6</cp:revision>
  <dcterms:modified xsi:type="dcterms:W3CDTF">2017-05-31T17:52:10Z</dcterms:modified>
</cp:coreProperties>
</file>