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8AC9-636A-4C20-9D5A-72AD9D284D6E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7FE1-8D9E-4193-B0DA-FB45B547F9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OwnWallet</a:t>
            </a:r>
            <a:endParaRPr lang="pl-PL" sz="54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I Liceum Ogólnokształcące im. Jana Smolenia w Bytomiu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Zyski pozafinansowe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105273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Dzięki pracy w miniprzedsiębiorstwie na pewno udoskonaliliśmy umiejętność pracy w grupach, zdolność kontaktowania się z ludźmi, występów publicznych, zyskaliśmy wiedzę na temat zasad marketingu i promocji oraz planowania swojego czasu i działań miniprzedsiębiorstwa. Nauczyliśmy się również działać w sytuacjach nerwowych i kryzysowych oraz rozwiązywać problemy i konflikty wewnątrz firmy. Dzięki zdobytemu doświadczeniu będziemy starali się nie popełniać tych samych błędów w przyszłości i kreatywnie podchodzić do życiowych zadań i trudności.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7" name="Picture 3" descr="https://scontent-b.xx.fbcdn.net/hphotos-prn2/t1.0-9/1378251_612162172199427_2136838352_n.jpg"/>
          <p:cNvPicPr>
            <a:picLocks noChangeAspect="1" noChangeArrowheads="1"/>
          </p:cNvPicPr>
          <p:nvPr/>
        </p:nvPicPr>
        <p:blipFill>
          <a:blip r:embed="rId2" cstate="print">
            <a:lum bright="-9000" contrast="2000"/>
          </a:blip>
          <a:srcRect l="10989" t="11722" r="6593" b="22344"/>
          <a:stretch>
            <a:fillRect/>
          </a:stretch>
        </p:blipFill>
        <p:spPr bwMode="auto">
          <a:xfrm>
            <a:off x="2051720" y="3789040"/>
            <a:ext cx="4824536" cy="289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85723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Wspólnicy (6 osób)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fbcdn-sphotos-e-a.akamaihd.net/hphotos-ak-ash2/t1.0-9/p417x417/538233_373220686072872_71895498_n.jpg"/>
          <p:cNvPicPr>
            <a:picLocks noChangeAspect="1" noChangeArrowheads="1"/>
          </p:cNvPicPr>
          <p:nvPr/>
        </p:nvPicPr>
        <p:blipFill>
          <a:blip r:embed="rId2" cstate="print"/>
          <a:srcRect l="48561" t="12140" r="24459" b="60881"/>
          <a:stretch>
            <a:fillRect/>
          </a:stretch>
        </p:blipFill>
        <p:spPr bwMode="auto">
          <a:xfrm>
            <a:off x="3643306" y="642918"/>
            <a:ext cx="1785950" cy="238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https://fbcdn-sphotos-d-a.akamaihd.net/hphotos-ak-prn2/t31.0-8/53878_497635633588039_1455353284_o.jpg"/>
          <p:cNvPicPr>
            <a:picLocks noChangeAspect="1" noChangeArrowheads="1"/>
          </p:cNvPicPr>
          <p:nvPr/>
        </p:nvPicPr>
        <p:blipFill>
          <a:blip r:embed="rId3" cstate="print"/>
          <a:srcRect l="89723" t="32806" r="4784" b="56091"/>
          <a:stretch>
            <a:fillRect/>
          </a:stretch>
        </p:blipFill>
        <p:spPr bwMode="auto">
          <a:xfrm>
            <a:off x="7000892" y="357166"/>
            <a:ext cx="1785950" cy="243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https://scontent-b.xx.fbcdn.net/hphotos-prn1/t1.0-9/10264272_685829848126832_4606997292933160624_n.jpg"/>
          <p:cNvPicPr>
            <a:picLocks noChangeAspect="1" noChangeArrowheads="1"/>
          </p:cNvPicPr>
          <p:nvPr/>
        </p:nvPicPr>
        <p:blipFill>
          <a:blip r:embed="rId4" cstate="print"/>
          <a:srcRect l="58929" r="16964" b="56250"/>
          <a:stretch>
            <a:fillRect/>
          </a:stretch>
        </p:blipFill>
        <p:spPr bwMode="auto">
          <a:xfrm>
            <a:off x="357158" y="357166"/>
            <a:ext cx="1785951" cy="2386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https://scontent-a.xx.fbcdn.net/hphotos-prn2/t1.0-9/10151768_682629908445810_154779346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714752"/>
            <a:ext cx="1785950" cy="238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rostokąt 10"/>
          <p:cNvSpPr/>
          <p:nvPr/>
        </p:nvSpPr>
        <p:spPr>
          <a:xfrm>
            <a:off x="3571868" y="3071810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Michał Rutkowski </a:t>
            </a:r>
          </a:p>
          <a:p>
            <a:pPr algn="ctr">
              <a:buNone/>
            </a:pP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Klasa 2d  liceum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000892" y="2857496"/>
            <a:ext cx="18195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Bartosz Ociepka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Klasa 2d liceum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23528" y="278605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Anna</a:t>
            </a:r>
            <a:r>
              <a:rPr lang="pl-PL" sz="2000" b="1" dirty="0" smtClean="0">
                <a:solidFill>
                  <a:schemeClr val="bg1"/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Orkisz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Klasa 1e liceum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85720" y="6143644"/>
            <a:ext cx="1910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tx2"/>
                </a:solidFill>
              </a:rPr>
              <a:t>Weronika </a:t>
            </a:r>
            <a:r>
              <a:rPr lang="pl-PL" b="1" dirty="0" err="1" smtClean="0">
                <a:solidFill>
                  <a:schemeClr val="tx2"/>
                </a:solidFill>
              </a:rPr>
              <a:t>Hańka</a:t>
            </a:r>
            <a:endParaRPr lang="pl-PL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sz="1600" b="1" dirty="0" smtClean="0">
                <a:solidFill>
                  <a:schemeClr val="tx2"/>
                </a:solidFill>
              </a:rPr>
              <a:t>Klasa 1e  liceum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588224" y="5857892"/>
            <a:ext cx="2555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>
                <a:solidFill>
                  <a:schemeClr val="tx2"/>
                </a:solidFill>
              </a:rPr>
              <a:t>Magdalena Drohobycka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chemeClr val="tx2"/>
                </a:solidFill>
              </a:rPr>
              <a:t>Klasa 1e liceum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571868" y="6211669"/>
            <a:ext cx="2008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b="1" dirty="0">
                <a:solidFill>
                  <a:schemeClr val="tx2"/>
                </a:solidFill>
              </a:rPr>
              <a:t>Kaja Pierzyna</a:t>
            </a:r>
          </a:p>
          <a:p>
            <a:pPr algn="ctr">
              <a:buNone/>
            </a:pPr>
            <a:r>
              <a:rPr lang="pl-PL" b="1" dirty="0">
                <a:solidFill>
                  <a:schemeClr val="tx2"/>
                </a:solidFill>
              </a:rPr>
              <a:t>Klasa </a:t>
            </a:r>
            <a:r>
              <a:rPr lang="pl-PL" b="1" dirty="0" smtClean="0">
                <a:solidFill>
                  <a:schemeClr val="tx2"/>
                </a:solidFill>
              </a:rPr>
              <a:t>1e liceum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17" name="Picture 2" descr="https://scontent-b.xx.fbcdn.net/hphotos-prn1/t1.0-9/1978841_616720618403050_1080922186_n.jpg"/>
          <p:cNvPicPr>
            <a:picLocks noChangeAspect="1" noChangeArrowheads="1"/>
          </p:cNvPicPr>
          <p:nvPr/>
        </p:nvPicPr>
        <p:blipFill>
          <a:blip r:embed="rId6" cstate="print"/>
          <a:srcRect l="5882" r="20588"/>
          <a:stretch>
            <a:fillRect/>
          </a:stretch>
        </p:blipFill>
        <p:spPr bwMode="auto">
          <a:xfrm>
            <a:off x="357158" y="3571876"/>
            <a:ext cx="1857388" cy="252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scontent-a.xx.fbcdn.net/hphotos-prn1/t1.0-9/1520821_566605830088395_1531376939_n.jpg"/>
          <p:cNvPicPr>
            <a:picLocks noChangeAspect="1" noChangeArrowheads="1"/>
          </p:cNvPicPr>
          <p:nvPr/>
        </p:nvPicPr>
        <p:blipFill>
          <a:blip r:embed="rId7" cstate="print"/>
          <a:srcRect l="18181" r="34546" b="55000"/>
          <a:stretch>
            <a:fillRect/>
          </a:stretch>
        </p:blipFill>
        <p:spPr bwMode="auto">
          <a:xfrm>
            <a:off x="3643306" y="3714752"/>
            <a:ext cx="185738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scontent-b.xx.fbcdn.net/hphotos-prn1/t1.0-9/10264272_685829848126832_4606997292933160624_n.jpg"/>
          <p:cNvPicPr>
            <a:picLocks noChangeAspect="1" noChangeArrowheads="1"/>
          </p:cNvPicPr>
          <p:nvPr/>
        </p:nvPicPr>
        <p:blipFill>
          <a:blip r:embed="rId2" cstate="print"/>
          <a:srcRect l="58929" r="16964" b="56250"/>
          <a:stretch>
            <a:fillRect/>
          </a:stretch>
        </p:blipFill>
        <p:spPr bwMode="auto">
          <a:xfrm>
            <a:off x="179512" y="1196752"/>
            <a:ext cx="184176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179512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Anna Orkisz </a:t>
            </a:r>
          </a:p>
        </p:txBody>
      </p:sp>
      <p:pic>
        <p:nvPicPr>
          <p:cNvPr id="6" name="Picture 10" descr="https://scontent-a.xx.fbcdn.net/hphotos-prn2/t1.0-9/10151768_682629908445810_154779346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24944"/>
            <a:ext cx="1857388" cy="2476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2267744" y="55172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Magdalena Drohobycka </a:t>
            </a:r>
          </a:p>
        </p:txBody>
      </p:sp>
      <p:pic>
        <p:nvPicPr>
          <p:cNvPr id="8" name="Picture 2" descr="https://scontent-b.xx.fbcdn.net/hphotos-prn1/t1.0-9/1978841_616720618403050_1080922186_n.jpg"/>
          <p:cNvPicPr>
            <a:picLocks noChangeAspect="1" noChangeArrowheads="1"/>
          </p:cNvPicPr>
          <p:nvPr/>
        </p:nvPicPr>
        <p:blipFill>
          <a:blip r:embed="rId4" cstate="print"/>
          <a:srcRect l="5882" r="20588"/>
          <a:stretch>
            <a:fillRect/>
          </a:stretch>
        </p:blipFill>
        <p:spPr bwMode="auto">
          <a:xfrm>
            <a:off x="5004048" y="2924944"/>
            <a:ext cx="1857388" cy="2454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4932040" y="55172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Weronika </a:t>
            </a:r>
            <a:r>
              <a:rPr lang="pl-PL" b="1" dirty="0" err="1" smtClean="0">
                <a:solidFill>
                  <a:srgbClr val="002060"/>
                </a:solidFill>
              </a:rPr>
              <a:t>Hańka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</a:p>
          <a:p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s://fbcdn-sphotos-e-a.akamaihd.net/hphotos-ak-ash2/t1.0-9/p417x417/538233_373220686072872_71895498_n.jpg"/>
          <p:cNvPicPr>
            <a:picLocks noChangeAspect="1" noChangeArrowheads="1"/>
          </p:cNvPicPr>
          <p:nvPr/>
        </p:nvPicPr>
        <p:blipFill>
          <a:blip r:embed="rId5" cstate="print"/>
          <a:srcRect l="48561" t="12140" r="24459" b="60881"/>
          <a:stretch>
            <a:fillRect/>
          </a:stretch>
        </p:blipFill>
        <p:spPr bwMode="auto">
          <a:xfrm>
            <a:off x="7164288" y="1124744"/>
            <a:ext cx="1785950" cy="238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7092280" y="3573016"/>
            <a:ext cx="19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Michał Rutkowski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Reprezentacja konkursowa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328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Opiekun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encrypted-tbn3.gstatic.com/images?q=tbn:ANd9GcTmqN7YvMf7N2myXMDjqmiB-uc1dPDMeHRbIxsUp8EL3ftGcE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143272" cy="472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716016" y="1628800"/>
            <a:ext cx="30718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Małgorzata Kijak </a:t>
            </a:r>
          </a:p>
          <a:p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„Młodzieżowe, miniprzedsiębiorstwo jest jednym z najlepszych projektów edukacyjnych aktywizujących młodzież.</a:t>
            </a:r>
          </a:p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Uczy przez działanie, odkrywa w uczniach cechy charakteru, których często są nieświadomi, uczy pracy w zespole i przy okazji może być …świetną zabawą.”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Konsultanci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18444" name="Picture 12" descr="https://scontent-a.xx.fbcdn.net/hphotos-frc1/t1.0-9/1013568_522885094433599_197012078_n.jpg"/>
          <p:cNvPicPr>
            <a:picLocks noChangeAspect="1" noChangeArrowheads="1"/>
          </p:cNvPicPr>
          <p:nvPr/>
        </p:nvPicPr>
        <p:blipFill>
          <a:blip r:embed="rId2" cstate="print"/>
          <a:srcRect l="6061" r="6060"/>
          <a:stretch>
            <a:fillRect/>
          </a:stretch>
        </p:blipFill>
        <p:spPr bwMode="auto">
          <a:xfrm>
            <a:off x="571472" y="928670"/>
            <a:ext cx="200026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50" name="Picture 18" descr="https://scontent-b.xx.fbcdn.net/hphotos-frc3/t1.0-9/522952_425448140837058_226942314_n.jpg"/>
          <p:cNvPicPr>
            <a:picLocks noChangeAspect="1" noChangeArrowheads="1"/>
          </p:cNvPicPr>
          <p:nvPr/>
        </p:nvPicPr>
        <p:blipFill>
          <a:blip r:embed="rId3" cstate="print"/>
          <a:srcRect l="41406" t="30421" r="43750" b="37987"/>
          <a:stretch>
            <a:fillRect/>
          </a:stretch>
        </p:blipFill>
        <p:spPr bwMode="auto">
          <a:xfrm>
            <a:off x="3643306" y="1357298"/>
            <a:ext cx="1928826" cy="264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52" name="Picture 20" descr="https://fbcdn-sphotos-f-a.akamaihd.net/hphotos-ak-frc3/t1.0-9/1977331_725419610822944_14731089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928670"/>
            <a:ext cx="2000264" cy="2631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428596" y="4071942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Nika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Sura</a:t>
            </a: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3 klasa 1 liceum Ogólnokształcącego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m. Jana Smolenia w Bytomiu </a:t>
            </a: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Pomoc w sporządzaniu raportów  finansowych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286116" y="4429132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Magdalena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Hypa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Bank PKO </a:t>
            </a: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Pomoc w sporządzaniu raportów finansowych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500826" y="4071942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Piotr Koprowski</a:t>
            </a: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Zespół muzyczny „Black”</a:t>
            </a: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Pomoc w tworzeniu wizerunku firmy 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3750116" cy="5238344"/>
          </a:xfrm>
        </p:spPr>
        <p:txBody>
          <a:bodyPr>
            <a:normAutofit lnSpcReduction="10000"/>
          </a:bodyPr>
          <a:lstStyle/>
          <a:p>
            <a:pPr marL="144000" indent="-288000" algn="ctr">
              <a:lnSpc>
                <a:spcPct val="120000"/>
              </a:lnSpc>
              <a:buNone/>
            </a:pPr>
            <a:r>
              <a:rPr lang="pl-PL" sz="2400" dirty="0"/>
              <a:t> </a:t>
            </a:r>
            <a:r>
              <a:rPr lang="pl-PL" sz="2400" dirty="0" smtClean="0">
                <a:solidFill>
                  <a:srgbClr val="002060"/>
                </a:solidFill>
              </a:rPr>
              <a:t>W </a:t>
            </a:r>
            <a:r>
              <a:rPr lang="pl-PL" sz="2400" dirty="0">
                <a:solidFill>
                  <a:srgbClr val="002060"/>
                </a:solidFill>
              </a:rPr>
              <a:t>ofercie firmy </a:t>
            </a:r>
            <a:r>
              <a:rPr lang="pl-PL" sz="2400" dirty="0" smtClean="0">
                <a:solidFill>
                  <a:srgbClr val="002060"/>
                </a:solidFill>
              </a:rPr>
              <a:t>znajdziecie Państwo wkładki do portfeli i okładki na karty z technologią ochrony kart płatniczych i innych </a:t>
            </a:r>
            <a:r>
              <a:rPr lang="pl-PL" sz="2400" dirty="0">
                <a:solidFill>
                  <a:srgbClr val="002060"/>
                </a:solidFill>
              </a:rPr>
              <a:t>kart z chipami </a:t>
            </a:r>
            <a:r>
              <a:rPr lang="pl-PL" sz="2400" dirty="0" smtClean="0">
                <a:solidFill>
                  <a:srgbClr val="002060"/>
                </a:solidFill>
              </a:rPr>
              <a:t>elektronicznymi, np. dowody osobiste, paszporty. Gwarantujemy </a:t>
            </a:r>
            <a:r>
              <a:rPr lang="pl-PL" sz="2400" dirty="0">
                <a:solidFill>
                  <a:srgbClr val="002060"/>
                </a:solidFill>
              </a:rPr>
              <a:t>skuteczność działania, modne wzory, trwałe wykonanie i rozsądną cenę!</a:t>
            </a:r>
            <a:r>
              <a:rPr lang="pl-PL" sz="2400" dirty="0" smtClean="0">
                <a:solidFill>
                  <a:srgbClr val="002060"/>
                </a:solidFill>
              </a:rPr>
              <a:t/>
            </a:r>
            <a:br>
              <a:rPr lang="pl-PL" sz="2400" dirty="0" smtClean="0">
                <a:solidFill>
                  <a:srgbClr val="002060"/>
                </a:solidFill>
              </a:rPr>
            </a:b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s://fbcdn-sphotos-h-a.akamaihd.net/hphotos-ak-prn2/v/t34.0-12/10173253_619464641461981_844233739_n.jpg?oh=c2534113f8a65cc80853dbaa00acbf74&amp;oe=537C9D1A&amp;__gda__=1400695276_79e2180269622bd4f21f469f5ba0901c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067944" y="2420888"/>
            <a:ext cx="4762470" cy="3571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Przedmiot działalności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Początki i rozwój OwnWallet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Autofit/>
          </a:bodyPr>
          <a:lstStyle/>
          <a:p>
            <a:pPr marL="0" indent="-180000" algn="just">
              <a:spcBef>
                <a:spcPts val="0"/>
              </a:spcBef>
              <a:buNone/>
            </a:pP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	Pomysł na nasze miniprzedsiębiorstwo zrodził się już w wakacje. Po rozpoczęciu roku szkolnego i zawarciu nowych znajomości, zdecydowaliśmy się stworzyć OwnWallet. Każda zainteresowana osoba określiła, czym chciałaby się zajmować. Na tej podstawie przydzielone zostały stanowiska. Następnie zajęliśmy się promocją naszego produktu i jego udoskonalaniem, zgodnie z sugestiami klientów i konsultantów. Staraliśmy się realizować główne założenia naszej strategii, czyli rozpropagowanie problemu wśród klientów, poinformowanie o możliwościach zapobiegania zagrożeniom oraz maksymalizacja zysków.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Nasze sukcesy i osiągnięcia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80520"/>
          </a:xfrm>
        </p:spPr>
        <p:txBody>
          <a:bodyPr>
            <a:noAutofit/>
          </a:bodyPr>
          <a:lstStyle/>
          <a:p>
            <a:pPr marL="0" indent="-180000" algn="just">
              <a:spcBef>
                <a:spcPts val="0"/>
              </a:spcBef>
              <a:buNone/>
            </a:pPr>
            <a:r>
              <a:rPr lang="pl-PL" sz="2800" dirty="0" smtClean="0"/>
              <a:t>	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Zapewne jako sukces uznać możemy fakt, że w wyniku naszej działalności kapitał początkowy  zwrócił się nam z nadwyżką. To świadczy o naszej skuteczności, wysokim poziomie produktów i współpracy, a to również są niewątpliwe osiągnięcia. Zdobyliśmy również zaufanie klientów, co wiąże się z ogromnym poczuciem satysfakcji i dobrze wykonanej pracy. Największym sukcesem, z którego jesteśmy bardzo dumni, jest zakwalifikowanie się do finału konkursu „Produkcik 2014”, jako jedno z 30 najlepszych miniprzesiębiorstw w Polsce. 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Finanse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4929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Kapitał początkowy: 360zł </a:t>
            </a:r>
          </a:p>
          <a:p>
            <a:pPr>
              <a:lnSpc>
                <a:spcPct val="150000"/>
              </a:lnSpc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Przychody: 1024.30zł</a:t>
            </a:r>
          </a:p>
          <a:p>
            <a:pPr>
              <a:lnSpc>
                <a:spcPct val="150000"/>
              </a:lnSpc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Koszty: 380zł</a:t>
            </a:r>
          </a:p>
          <a:p>
            <a:pPr>
              <a:lnSpc>
                <a:spcPct val="150000"/>
              </a:lnSpc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Dochód: 644.30zł</a:t>
            </a:r>
          </a:p>
          <a:p>
            <a:pPr>
              <a:lnSpc>
                <a:spcPct val="150000"/>
              </a:lnSpc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Zysk netto: 500.04zł</a:t>
            </a:r>
          </a:p>
          <a:p>
            <a:pPr>
              <a:lnSpc>
                <a:spcPct val="150000"/>
              </a:lnSpc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Stopa zwrotu na kapitale własnym: 138.9%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680520" cy="27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177</Words>
  <Application>Microsoft Office PowerPoint</Application>
  <PresentationFormat>Pokaz na ekranie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OwnWallet</vt:lpstr>
      <vt:lpstr>Wspólnicy (6 osób)</vt:lpstr>
      <vt:lpstr>Prezentacja programu PowerPoint</vt:lpstr>
      <vt:lpstr>Opiekun </vt:lpstr>
      <vt:lpstr>Konsultanci</vt:lpstr>
      <vt:lpstr>Prezentacja programu PowerPoint</vt:lpstr>
      <vt:lpstr>Początki i rozwój OwnWallet</vt:lpstr>
      <vt:lpstr>Nasze sukcesy i osiągnięcia</vt:lpstr>
      <vt:lpstr>Finanse</vt:lpstr>
      <vt:lpstr>Zyski pozafinansowe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OwnWallet</dc:title>
  <dc:creator>-</dc:creator>
  <cp:lastModifiedBy>FMP</cp:lastModifiedBy>
  <cp:revision>24</cp:revision>
  <dcterms:created xsi:type="dcterms:W3CDTF">2014-05-20T10:10:39Z</dcterms:created>
  <dcterms:modified xsi:type="dcterms:W3CDTF">2014-05-22T19:46:21Z</dcterms:modified>
</cp:coreProperties>
</file>