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95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804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03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86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592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742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054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53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960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84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849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BE90F-4B56-4111-AF26-CD877C6E86A2}" type="datetimeFigureOut">
              <a:rPr lang="pl-PL" smtClean="0"/>
              <a:t>2014-05-25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20542-B376-4061-8341-D346018ADF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34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Rigardi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 Liceum Ogólnokształcące </a:t>
            </a:r>
            <a:endParaRPr lang="pl-PL" dirty="0" smtClean="0"/>
          </a:p>
          <a:p>
            <a:r>
              <a:rPr lang="pl-PL" dirty="0" smtClean="0"/>
              <a:t>im</a:t>
            </a:r>
            <a:r>
              <a:rPr lang="pl-PL" dirty="0" smtClean="0"/>
              <a:t>. Ziemi Kujawskiej we Włocławku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50" y="404664"/>
            <a:ext cx="21717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33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Zyski pozafinansowe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Dzięki pracy w </a:t>
            </a:r>
            <a:r>
              <a:rPr lang="pl-PL" dirty="0" err="1" smtClean="0"/>
              <a:t>miniprzedsiębiorstwie</a:t>
            </a:r>
            <a:r>
              <a:rPr lang="pl-PL" dirty="0"/>
              <a:t> nauczyliśmy się konsekwentnego wywiązywania się z powierzonych zadań, racjonalnego gospodarowania zasobami finansowymi oraz ludzkimi. Poszerzyliśmy naszą wiedzę dotycząca ekonomii, marketingu oraz rozwinęliśmy kreatywność. </a:t>
            </a:r>
            <a:r>
              <a:rPr lang="pl-PL" dirty="0" smtClean="0"/>
              <a:t>Praca w </a:t>
            </a:r>
            <a:r>
              <a:rPr lang="pl-PL" i="1" dirty="0" err="1" smtClean="0"/>
              <a:t>Rigardi</a:t>
            </a:r>
            <a:r>
              <a:rPr lang="pl-PL" dirty="0" smtClean="0"/>
              <a:t> </a:t>
            </a:r>
            <a:r>
              <a:rPr lang="pl-PL" dirty="0"/>
              <a:t>nauczyła każdego z członków odpowiedzialności za swoje czyny, sumienności i pozwoliła na nauczenie się znakomitej organizacji pracy, łącząc naukę oraz tworzenie i promowanie zegarów </a:t>
            </a:r>
            <a:r>
              <a:rPr lang="pl-PL" i="1" dirty="0" err="1"/>
              <a:t>Rigardi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Cieszymy się z tego, że pokazaliśmy innowacyjny projekt, który łączy tradycję nowoczesność i ekologię. Pokazaliśmy, że stare i nieużyteczne przedmioty można w ciekawy sposób wykorzystać.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454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Wspólnicy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Rafał </a:t>
            </a:r>
            <a:r>
              <a:rPr lang="pl-PL" dirty="0" err="1" smtClean="0"/>
              <a:t>Budzich</a:t>
            </a:r>
            <a:r>
              <a:rPr lang="pl-PL" dirty="0" smtClean="0"/>
              <a:t>,</a:t>
            </a:r>
          </a:p>
          <a:p>
            <a:r>
              <a:rPr lang="pl-PL" dirty="0" smtClean="0"/>
              <a:t>Bartosz Jankowski,</a:t>
            </a:r>
          </a:p>
          <a:p>
            <a:r>
              <a:rPr lang="pl-PL" dirty="0" smtClean="0"/>
              <a:t>Michał Matera,</a:t>
            </a:r>
          </a:p>
          <a:p>
            <a:r>
              <a:rPr lang="pl-PL" dirty="0" smtClean="0"/>
              <a:t>Michał </a:t>
            </a:r>
            <a:r>
              <a:rPr lang="pl-PL" dirty="0" err="1" smtClean="0"/>
              <a:t>Nieznański</a:t>
            </a:r>
            <a:r>
              <a:rPr lang="pl-PL" dirty="0" smtClean="0"/>
              <a:t>,</a:t>
            </a:r>
          </a:p>
          <a:p>
            <a:r>
              <a:rPr lang="pl-PL" dirty="0" smtClean="0"/>
              <a:t>Karolina Nowaczyk,</a:t>
            </a:r>
          </a:p>
          <a:p>
            <a:r>
              <a:rPr lang="pl-PL" dirty="0" smtClean="0"/>
              <a:t>Dawid Piotrowski,</a:t>
            </a:r>
          </a:p>
          <a:p>
            <a:r>
              <a:rPr lang="pl-PL" dirty="0" smtClean="0"/>
              <a:t>Karolina Strychalska – dyr. finansowy,</a:t>
            </a:r>
          </a:p>
          <a:p>
            <a:r>
              <a:rPr lang="pl-PL" dirty="0" smtClean="0"/>
              <a:t>Michał Wiliński – dyr. marketingowy,</a:t>
            </a:r>
          </a:p>
          <a:p>
            <a:r>
              <a:rPr lang="pl-PL" dirty="0" smtClean="0"/>
              <a:t>Jan </a:t>
            </a:r>
            <a:r>
              <a:rPr lang="pl-PL" dirty="0" err="1" smtClean="0"/>
              <a:t>Wyrębski</a:t>
            </a:r>
            <a:r>
              <a:rPr lang="pl-PL" dirty="0" smtClean="0"/>
              <a:t> – dyr. naczelny.</a:t>
            </a:r>
          </a:p>
          <a:p>
            <a:endParaRPr lang="pl-PL" dirty="0"/>
          </a:p>
          <a:p>
            <a:r>
              <a:rPr lang="pl-PL" dirty="0" smtClean="0"/>
              <a:t>Liczba wspólników: 9, klasa: II A.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234088"/>
            <a:ext cx="4716016" cy="265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7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Reprezentacja w konkursie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Karolina Nowaczyk – specjalista d/s. projektowania,</a:t>
            </a:r>
          </a:p>
          <a:p>
            <a:r>
              <a:rPr lang="pl-PL" dirty="0" smtClean="0"/>
              <a:t>Karolina Strychalska – dyr. finansowy,</a:t>
            </a:r>
          </a:p>
          <a:p>
            <a:r>
              <a:rPr lang="pl-PL" dirty="0" smtClean="0"/>
              <a:t>Michał Wiliński – dyr. marketingowy,</a:t>
            </a:r>
          </a:p>
          <a:p>
            <a:r>
              <a:rPr lang="pl-PL" dirty="0" smtClean="0"/>
              <a:t>Jan </a:t>
            </a:r>
            <a:r>
              <a:rPr lang="pl-PL" dirty="0" err="1" smtClean="0"/>
              <a:t>Wyrębski</a:t>
            </a:r>
            <a:r>
              <a:rPr lang="pl-PL" dirty="0" smtClean="0"/>
              <a:t> – dyr. naczelny.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618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Opiekun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Dr Tatiana Glapiak - </a:t>
            </a:r>
            <a:r>
              <a:rPr lang="pl-PL" i="1" dirty="0" smtClean="0"/>
              <a:t>Młodzieżowe </a:t>
            </a:r>
            <a:r>
              <a:rPr lang="pl-PL" i="1" dirty="0" err="1" smtClean="0"/>
              <a:t>miniprzedsiębiorstwo</a:t>
            </a:r>
            <a:r>
              <a:rPr lang="pl-PL" i="1" dirty="0" smtClean="0"/>
              <a:t> to jest to!!! Rozwija wśród uczniów inicjatywność, kreatywność i postawy przedsiębiorcze. Uczy współdziałania zespołowego oraz odpowiedzialności za podjęte decyzje. MM jest świetna próbą dla jego uczestników jak należy działać już w dorosłym życiu w warunkach gospodarki rynkowej.</a:t>
            </a:r>
            <a:endParaRPr lang="pl-PL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933056"/>
            <a:ext cx="3731907" cy="279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7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Konsultanci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Irena </a:t>
            </a:r>
            <a:r>
              <a:rPr lang="pl-PL" dirty="0" err="1" smtClean="0"/>
              <a:t>Podłucka</a:t>
            </a:r>
            <a:r>
              <a:rPr lang="pl-PL" dirty="0" smtClean="0"/>
              <a:t> – dyrektor I Liceum Ogólnokształcącego im. Ziemi Kujawskiej we Włocławku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l-PL" dirty="0" smtClean="0"/>
              <a:t>Organizacja pracy w </a:t>
            </a:r>
            <a:r>
              <a:rPr lang="pl-PL" dirty="0" err="1" smtClean="0"/>
              <a:t>miniprzedsiębiorstwie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Dr Dariusz Piotrowski – Katedra Zarządzania Finansami, Uniwersytet Mikołaja Kopernika w Toruniu 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pl-PL" dirty="0" smtClean="0"/>
              <a:t>Ekonomia firmy – strategia działania małych i średnich przedsiębiorstw.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78934"/>
            <a:ext cx="3657600" cy="245364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73016"/>
            <a:ext cx="4027512" cy="226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43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Przedmiot działalności</a:t>
            </a: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pl-PL" sz="4500" dirty="0"/>
              <a:t>Naszymi produktami są zegary, atrakcyjne wizualnie i cenowo przyciągające wzrok konsumenta ciekawym wyglądem oraz najwyższą jakością wykonania. Tworzymy zegary </a:t>
            </a:r>
            <a:r>
              <a:rPr lang="pl-PL" sz="4500" dirty="0" smtClean="0"/>
              <a:t>z </a:t>
            </a:r>
            <a:r>
              <a:rPr lang="pl-PL" sz="4500" dirty="0"/>
              <a:t>płyt winylowych, nadając “drugie życie” produktowi i postępując w pełni świadomie ekologicznie. Zegary te wyróżniają się na tle innych – taka jest idea </a:t>
            </a:r>
            <a:r>
              <a:rPr lang="pl-PL" sz="4500" dirty="0" err="1"/>
              <a:t>miniprzedsiębiorstwa</a:t>
            </a:r>
            <a:r>
              <a:rPr lang="pl-PL" sz="4500" dirty="0"/>
              <a:t> </a:t>
            </a:r>
            <a:r>
              <a:rPr lang="pl-PL" sz="4500" dirty="0" smtClean="0"/>
              <a:t>– </a:t>
            </a:r>
            <a:r>
              <a:rPr lang="pl-PL" sz="4500" dirty="0"/>
              <a:t>nie tylko na tle oryginalnego pomysłu, ale również znakomitej jakości wykonania oraz cieszącego oko efektu </a:t>
            </a:r>
            <a:r>
              <a:rPr lang="pl-PL" sz="4500" dirty="0" smtClean="0"/>
              <a:t>wizualnego.</a:t>
            </a:r>
          </a:p>
          <a:p>
            <a:pPr algn="just"/>
            <a:r>
              <a:rPr lang="pl-PL" sz="4500" dirty="0" smtClean="0"/>
              <a:t>Oferujemy zegary w dwóch rodzajach: podstawowym (z czystych płyt winylowych) i wycinanym (z płyty winylowej jest wycięty dowolny kształt). Dzięki temu klient może dowolnie spersonalizować zegar. Daje to </a:t>
            </a:r>
            <a:r>
              <a:rPr lang="pl-PL" sz="4500" i="1" dirty="0" err="1" smtClean="0"/>
              <a:t>Rigardi</a:t>
            </a:r>
            <a:r>
              <a:rPr lang="pl-PL" sz="4500" dirty="0" smtClean="0"/>
              <a:t> szeroki wachlarz działania.</a:t>
            </a:r>
            <a:endParaRPr lang="pl-PL" sz="4500" dirty="0"/>
          </a:p>
          <a:p>
            <a:pPr algn="just"/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595" y="2420888"/>
            <a:ext cx="4710405" cy="2650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33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Funkcjonowanie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Podstawą powodzenia w naszym </a:t>
            </a:r>
            <a:r>
              <a:rPr lang="pl-PL" dirty="0" err="1"/>
              <a:t>miniprzedsiębiorstwie</a:t>
            </a:r>
            <a:r>
              <a:rPr lang="pl-PL" dirty="0"/>
              <a:t> stała się odpowiednia organizacja pracy oraz sprawiedliwy rozkład obowiązków. Łączy nas ten sam cel oraz chęć osiągnięcia sukcesu i choć każdy z nas jest inny, potrafimy pogodzić różne racje oraz wspólnymi siłami zwalczać wszelkie przeszkody, jakie napotkamy na swej drodze. Już na pierwszych spotkaniach omówiliśmy kwestię dotyczącą zarządu firmy i starannie wybraliśmy </a:t>
            </a:r>
            <a:r>
              <a:rPr lang="pl-PL" dirty="0" smtClean="0"/>
              <a:t>na </a:t>
            </a:r>
            <a:r>
              <a:rPr lang="pl-PL" dirty="0"/>
              <a:t>stanowiska dyrektorów osoby, których cechy charakteru najbardziej odpowiadały cechom, jakimi powinny odznaczać się osoby na poszczególnych stanowiskach. Znaliśmy się </a:t>
            </a:r>
            <a:r>
              <a:rPr lang="pl-PL" dirty="0" smtClean="0"/>
              <a:t>od </a:t>
            </a:r>
            <a:r>
              <a:rPr lang="pl-PL" dirty="0"/>
              <a:t>prawie roku i nie stanowił dla nas żadnego problemu przydział owych obowiązków. Zebrania wspólników odbywają się regularnie raz w tygodniu, z możliwością codziennych konsultacji. Dyrektor naczelny – Jan </a:t>
            </a:r>
            <a:r>
              <a:rPr lang="pl-PL" dirty="0" err="1"/>
              <a:t>Wyrębski</a:t>
            </a:r>
            <a:r>
              <a:rPr lang="pl-PL" dirty="0"/>
              <a:t> -  z powodzeniem rozdzielał obowiązki pomiędzy pracownikami, każdy otrzymywał zadania, które odpowiadały jego zainteresowaniom czy też możliwością działania. </a:t>
            </a:r>
          </a:p>
        </p:txBody>
      </p:sp>
    </p:spTree>
    <p:extLst>
      <p:ext uri="{BB962C8B-B14F-4D97-AF65-F5344CB8AC3E}">
        <p14:creationId xmlns:p14="http://schemas.microsoft.com/office/powerpoint/2010/main" val="250206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Funkcjonowanie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Produkcja zegarów ściennych okazała się nie lada wyzwaniem. Pojawiły się problemy, których wcześniej nikt z nas nie przewidział, jednak wraz ze wzrostem doświadczenia, zaczęliśmy stosować nowe rozwiązania, które usprawniły naszą działalność. Uczyliśmy się na błędach, wyciągaliśmy wnioski z zaistniałych sytuacji i wspólnie odnajdywaliśmy właściwą drogę do sukcesu. Kluczem do sprawnego funkcjonowania firmy stała się zatem systematyczność, jakość pracy, kreatywność, a przede wszystkim wzajemny szacunek. </a:t>
            </a:r>
            <a:endParaRPr lang="pl-PL" dirty="0" smtClean="0"/>
          </a:p>
          <a:p>
            <a:pPr algn="just"/>
            <a:r>
              <a:rPr lang="pl-PL" dirty="0" smtClean="0"/>
              <a:t>Największym sukcesem wszystkich wspólników stało się dopracowanie metody produkcji, co umożliwia kontakty ze wszystkimi rodzajami klientów (od indywidualnych po korporacje). Jest to szansa, która pozwala </a:t>
            </a:r>
            <a:r>
              <a:rPr lang="pl-PL" i="1" dirty="0" err="1" smtClean="0"/>
              <a:t>Rigardi</a:t>
            </a:r>
            <a:r>
              <a:rPr lang="pl-PL" dirty="0" smtClean="0"/>
              <a:t> pewnie utrzymywać się na rynku.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54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Finanse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788387"/>
              </p:ext>
            </p:extLst>
          </p:nvPr>
        </p:nvGraphicFramePr>
        <p:xfrm>
          <a:off x="539552" y="2420888"/>
          <a:ext cx="8152241" cy="3473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634"/>
                <a:gridCol w="5303848"/>
                <a:gridCol w="239675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L.P.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INFORMACJE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WARTOŚĆ [zł]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Przychody wg PKPiR narastająco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1089.44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- w tym darowizny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0.00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Koszty wg </a:t>
                      </a:r>
                      <a:r>
                        <a:rPr lang="pl-PL" sz="1200" dirty="0" err="1">
                          <a:effectLst/>
                        </a:rPr>
                        <a:t>PKPiR</a:t>
                      </a:r>
                      <a:r>
                        <a:rPr lang="pl-PL" sz="1200" dirty="0">
                          <a:effectLst/>
                        </a:rPr>
                        <a:t> narastająco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626.75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Dochód (przychody - koszty)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462.69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Składki na ubezpieczenia społeczne narastająco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74.68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Dochód po odliczeniach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388.01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Podstawa opodatkowania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388.00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Podatek dochodowy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73.72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8.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Odliczenie od podatku: ubezpieczenie zdrowotne narastająco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30.07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9.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Należny podatek po zaokrągleniu do pełnych złotych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44.00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35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Zysk netto (nadwyżka finansowa)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313.94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39752" y="1412776"/>
            <a:ext cx="47266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Wysokość kapitału założycielskiego: 450 zł.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Stopa zwrotu na kapitale własnym: 69.76%.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496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747</Words>
  <Application>Microsoft Office PowerPoint</Application>
  <PresentationFormat>Pokaz na ekranie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Rigardi</vt:lpstr>
      <vt:lpstr>Wspólnicy miniprzedsiębiorstwa</vt:lpstr>
      <vt:lpstr>Reprezentacja w konkursie</vt:lpstr>
      <vt:lpstr>Opiekun miniprzedsiębiorstwa</vt:lpstr>
      <vt:lpstr>Konsultanci</vt:lpstr>
      <vt:lpstr>Przedmiot działalności</vt:lpstr>
      <vt:lpstr>Funkcjonowanie miniprzedsiębiorstwa</vt:lpstr>
      <vt:lpstr>Funkcjonowanie miniprzedsiębiorstwa</vt:lpstr>
      <vt:lpstr>Finanse</vt:lpstr>
      <vt:lpstr>Zyski pozafinansowe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Rigardi</dc:title>
  <dc:creator>Janek</dc:creator>
  <cp:lastModifiedBy>FMP</cp:lastModifiedBy>
  <cp:revision>9</cp:revision>
  <dcterms:created xsi:type="dcterms:W3CDTF">2014-05-24T21:37:20Z</dcterms:created>
  <dcterms:modified xsi:type="dcterms:W3CDTF">2014-05-25T20:19:51Z</dcterms:modified>
</cp:coreProperties>
</file>