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2" r:id="rId3"/>
    <p:sldId id="273" r:id="rId4"/>
    <p:sldId id="274" r:id="rId5"/>
    <p:sldId id="275" r:id="rId6"/>
    <p:sldId id="276" r:id="rId7"/>
    <p:sldId id="277" r:id="rId8"/>
    <p:sldId id="280" r:id="rId9"/>
    <p:sldId id="279" r:id="rId10"/>
    <p:sldId id="278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BB"/>
    <a:srgbClr val="DFE5BB"/>
    <a:srgbClr val="F5732B"/>
    <a:srgbClr val="621F0F"/>
    <a:srgbClr val="663300"/>
    <a:srgbClr val="996633"/>
    <a:srgbClr val="FC3C08"/>
    <a:srgbClr val="FC4C1C"/>
    <a:srgbClr val="F8572B"/>
    <a:srgbClr val="F83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2027" autoAdjust="0"/>
  </p:normalViewPr>
  <p:slideViewPr>
    <p:cSldViewPr>
      <p:cViewPr>
        <p:scale>
          <a:sx n="74" d="100"/>
          <a:sy n="74" d="100"/>
        </p:scale>
        <p:origin x="-1206" y="-72"/>
      </p:cViewPr>
      <p:guideLst>
        <p:guide orient="horz" pos="37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FF6A9-32A1-41A5-A25D-E6C59B98E576}" type="datetimeFigureOut">
              <a:rPr lang="pl-PL" smtClean="0"/>
              <a:pPr/>
              <a:t>2012-05-21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47BFB-3B75-45C3-A5C4-5878354790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8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7BFB-3B75-45C3-A5C4-58783547901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7946-B24C-40E0-93D5-72C31670F82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83289-DD32-455D-8EE3-0592650D468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AA7B6-86E0-47DB-8C31-E2E654435FC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CE1C3-7696-4596-9D17-4CA63620173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2D86-F50F-4346-8409-DA011C44642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31FC-4264-4A12-950E-C3CB7F1A391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ED98-A03F-47E8-AB88-C3481D5C095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7F05-2FD1-41F8-8485-9F2BE52EB66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4CD09-341C-4DCA-B1E1-AB9D489DEAD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DB351-5A68-4A85-B33A-3BF7CD4B325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098C-5A09-4246-B349-DDB642F9253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E5BB"/>
            </a:gs>
            <a:gs pos="100000">
              <a:srgbClr val="FDE5BB">
                <a:gamma/>
                <a:tint val="3137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368F6-27A2-4918-BDE0-4A57548F8087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strzyzow.tv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786878" cy="5505119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0067" y="428604"/>
            <a:ext cx="7643866" cy="2070103"/>
          </a:xfrm>
        </p:spPr>
        <p:txBody>
          <a:bodyPr/>
          <a:lstStyle/>
          <a:p>
            <a:r>
              <a:rPr lang="pl-PL" sz="2700" b="1" dirty="0" smtClean="0"/>
              <a:t>Ogólnopolski Konkurs na Najlepsze Młodzieżowe </a:t>
            </a:r>
            <a:r>
              <a:rPr lang="pl-PL" sz="2700" b="1" dirty="0" err="1" smtClean="0"/>
              <a:t>Miniprzedsiębiorstwo</a:t>
            </a:r>
            <a:r>
              <a:rPr lang="pl-PL" sz="2700" b="1" dirty="0" smtClean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„PRODUKCIK 2012”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000" dirty="0" smtClean="0"/>
              <a:t>PROJEKT</a:t>
            </a:r>
            <a:r>
              <a:rPr lang="pl-PL" sz="1800" dirty="0" smtClean="0"/>
              <a:t>:</a:t>
            </a:r>
            <a:endParaRPr lang="pl-PL" sz="1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50265" y="492919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Liceum Ogólnokształcące </a:t>
            </a:r>
            <a:br>
              <a:rPr lang="pl-PL" sz="2000" dirty="0" smtClean="0"/>
            </a:br>
            <a:r>
              <a:rPr lang="pl-PL" sz="2000" dirty="0" smtClean="0"/>
              <a:t>im. Adama Mickiewicza w Strzyżowie</a:t>
            </a:r>
            <a:endParaRPr lang="pl-PL" sz="2000" dirty="0"/>
          </a:p>
        </p:txBody>
      </p:sp>
      <p:pic>
        <p:nvPicPr>
          <p:cNvPr id="1026" name="Picture 2" descr="F:\Dropbox\FIRMA\strzyzow-17358-29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643446"/>
            <a:ext cx="1285884" cy="1620214"/>
          </a:xfrm>
          <a:prstGeom prst="rect">
            <a:avLst/>
          </a:prstGeom>
          <a:noFill/>
        </p:spPr>
      </p:pic>
      <p:pic>
        <p:nvPicPr>
          <p:cNvPr id="10" name="Obraz 6" descr="C:\Users\radoslaw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857760"/>
            <a:ext cx="1428760" cy="143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928926" y="607220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Warszawa 2012</a:t>
            </a:r>
            <a:endParaRPr lang="pl-PL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490537"/>
          </a:xfrm>
        </p:spPr>
        <p:txBody>
          <a:bodyPr/>
          <a:lstStyle/>
          <a:p>
            <a:r>
              <a:rPr lang="pl-PL" sz="4000" b="1" dirty="0" smtClean="0"/>
              <a:t>Zyski pozafinansowe</a:t>
            </a:r>
            <a:endParaRPr lang="pl-PL" sz="40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8641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000" dirty="0" smtClean="0"/>
              <a:t>Mimo tego, że żyjemy w dobie komputerów przekonaliśmy się jak ważna jest komunikacja oraz współpraca w zespole. Działalność w grupie niesie za sobą pewne konflikty, różnice zdań. Zdarzały się wzloty i upadki. Ogromną sztuką było nauczenie się rozwiązywania powstających problemów. Teraz wiemy, jak skutecznie należy organizować wszelkie działania oraz pracować zespołowo.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>
                <a:cs typeface="Arial" pitchFamily="34" charset="0"/>
              </a:rPr>
              <a:t>	Nauczyliśmy się wypełniać dokumenty finansowe i księgowe.  </a:t>
            </a:r>
            <a:r>
              <a:rPr lang="pl-PL" sz="2000" dirty="0" smtClean="0"/>
              <a:t>Dzięki temu, że zdobytą wiedzę wykorzystywaliśmy w praktyce, mamy doświadczenie, które niewątpliwie pomoże nam przy prowadzeniu własnej firmy.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/>
              <a:t>	 Przede wszystkim działamy dla społeczności lokalnej, skutecznie promując ją. Promujemy również naszą szkołę, w której zyskaliśmy zaufanie uczniów, czyli naszych klientów.</a:t>
            </a:r>
          </a:p>
          <a:p>
            <a:pPr marL="180975" indent="-180975" algn="just"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490537"/>
          </a:xfrm>
        </p:spPr>
        <p:txBody>
          <a:bodyPr/>
          <a:lstStyle/>
          <a:p>
            <a:r>
              <a:rPr lang="pl-PL" sz="4800" b="1" dirty="0" smtClean="0"/>
              <a:t>Nasza ekipa</a:t>
            </a:r>
            <a:endParaRPr lang="pl-PL" sz="4800" b="1" dirty="0"/>
          </a:p>
        </p:txBody>
      </p:sp>
      <p:pic>
        <p:nvPicPr>
          <p:cNvPr id="7" name="Picture 11" descr="F:\Dropbox\FIRMA\Kopia Kopia IMG_4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412" y="1071546"/>
            <a:ext cx="6319177" cy="421484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178695" y="557214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Naszą firmę tworzy 14 wspólników z klasy 1B, 2A i 2B.  </a:t>
            </a:r>
            <a:endParaRPr lang="pl-PL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490537"/>
          </a:xfrm>
        </p:spPr>
        <p:txBody>
          <a:bodyPr/>
          <a:lstStyle/>
          <a:p>
            <a:r>
              <a:rPr lang="pl-PL" sz="4800" b="1" dirty="0" smtClean="0"/>
              <a:t>Reprezentacja na konkurs</a:t>
            </a:r>
            <a:endParaRPr lang="pl-PL" sz="4800" b="1" dirty="0"/>
          </a:p>
        </p:txBody>
      </p:sp>
      <p:grpSp>
        <p:nvGrpSpPr>
          <p:cNvPr id="19" name="Grupa 18"/>
          <p:cNvGrpSpPr/>
          <p:nvPr/>
        </p:nvGrpSpPr>
        <p:grpSpPr>
          <a:xfrm>
            <a:off x="6786546" y="2929077"/>
            <a:ext cx="2357454" cy="3015110"/>
            <a:chOff x="6786546" y="1790828"/>
            <a:chExt cx="2357454" cy="3015110"/>
          </a:xfrm>
        </p:grpSpPr>
        <p:sp>
          <p:nvSpPr>
            <p:cNvPr id="5" name="pole tekstowe 4"/>
            <p:cNvSpPr txBox="1"/>
            <p:nvPr/>
          </p:nvSpPr>
          <p:spPr>
            <a:xfrm>
              <a:off x="6786546" y="4221163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Przemek Ziobro</a:t>
              </a:r>
            </a:p>
            <a:p>
              <a:pPr algn="ctr"/>
              <a:r>
                <a:rPr lang="pl-PL" sz="1400" i="1" dirty="0" smtClean="0"/>
                <a:t>Dyrektor ds. finansów </a:t>
              </a:r>
              <a:endParaRPr lang="pl-PL" sz="1400" i="1" dirty="0"/>
            </a:p>
          </p:txBody>
        </p:sp>
        <p:pic>
          <p:nvPicPr>
            <p:cNvPr id="2051" name="Picture 3" descr="F:\Dropbox\FIRMA\przeme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8017" y="1790828"/>
              <a:ext cx="1714512" cy="2430335"/>
            </a:xfrm>
            <a:prstGeom prst="rect">
              <a:avLst/>
            </a:prstGeom>
            <a:noFill/>
          </p:spPr>
        </p:pic>
      </p:grpSp>
      <p:grpSp>
        <p:nvGrpSpPr>
          <p:cNvPr id="18" name="Grupa 17"/>
          <p:cNvGrpSpPr/>
          <p:nvPr/>
        </p:nvGrpSpPr>
        <p:grpSpPr>
          <a:xfrm>
            <a:off x="4524364" y="1357298"/>
            <a:ext cx="2357454" cy="3017327"/>
            <a:chOff x="4524364" y="1788611"/>
            <a:chExt cx="2357454" cy="3017327"/>
          </a:xfrm>
        </p:grpSpPr>
        <p:pic>
          <p:nvPicPr>
            <p:cNvPr id="2050" name="Picture 2" descr="F:\Dropbox\FIRMA\patry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5053" y="1788611"/>
              <a:ext cx="1716076" cy="2432552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4524364" y="4221163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Patryk Jarosz</a:t>
              </a:r>
            </a:p>
            <a:p>
              <a:pPr algn="ctr"/>
              <a:r>
                <a:rPr lang="pl-PL" sz="1400" i="1" dirty="0" smtClean="0"/>
                <a:t>Dział produkcji </a:t>
              </a:r>
              <a:endParaRPr lang="pl-PL" sz="1400" i="1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262182" y="2928934"/>
            <a:ext cx="2357454" cy="3015253"/>
            <a:chOff x="2262182" y="1790685"/>
            <a:chExt cx="2357454" cy="3015253"/>
          </a:xfrm>
        </p:grpSpPr>
        <p:pic>
          <p:nvPicPr>
            <p:cNvPr id="2052" name="Picture 4" descr="F:\Dropbox\FIRMA\rade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3603" y="1790685"/>
              <a:ext cx="1714613" cy="2430478"/>
            </a:xfrm>
            <a:prstGeom prst="rect">
              <a:avLst/>
            </a:prstGeom>
            <a:noFill/>
          </p:spPr>
        </p:pic>
        <p:sp>
          <p:nvSpPr>
            <p:cNvPr id="9" name="pole tekstowe 8"/>
            <p:cNvSpPr txBox="1"/>
            <p:nvPr/>
          </p:nvSpPr>
          <p:spPr>
            <a:xfrm>
              <a:off x="2262182" y="4221163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Radek Dziadosz</a:t>
              </a:r>
            </a:p>
            <a:p>
              <a:pPr algn="ctr"/>
              <a:r>
                <a:rPr lang="pl-PL" sz="1400" i="1" dirty="0" smtClean="0"/>
                <a:t>Dyrektor naczelny </a:t>
              </a:r>
              <a:endParaRPr lang="pl-PL" sz="1400" i="1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0" y="1357298"/>
            <a:ext cx="2357454" cy="3015110"/>
            <a:chOff x="0" y="1790828"/>
            <a:chExt cx="2357454" cy="3015110"/>
          </a:xfrm>
        </p:grpSpPr>
        <p:pic>
          <p:nvPicPr>
            <p:cNvPr id="2053" name="Picture 5" descr="F:\Dropbox\FIRMA\ani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71" y="1790828"/>
              <a:ext cx="1714512" cy="2430335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0" y="4221163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Ania Żydzik</a:t>
              </a:r>
            </a:p>
            <a:p>
              <a:pPr algn="ctr"/>
              <a:r>
                <a:rPr lang="pl-PL" sz="1400" i="1" dirty="0" smtClean="0"/>
                <a:t>Dyrektor ds. produkcji</a:t>
              </a:r>
              <a:endParaRPr lang="pl-PL" sz="1400" i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868346"/>
          </a:xfrm>
        </p:spPr>
        <p:txBody>
          <a:bodyPr/>
          <a:lstStyle/>
          <a:p>
            <a:r>
              <a:rPr lang="pl-PL" sz="4800" b="1" dirty="0" smtClean="0"/>
              <a:t>Nasz opiekun</a:t>
            </a:r>
            <a:endParaRPr lang="pl-PL" sz="4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38101" y="52149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Regina Pelczar</a:t>
            </a:r>
            <a:endParaRPr lang="pl-P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4" y="1556792"/>
            <a:ext cx="2626442" cy="34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aśnienie w chmurce 7"/>
          <p:cNvSpPr/>
          <p:nvPr/>
        </p:nvSpPr>
        <p:spPr>
          <a:xfrm>
            <a:off x="3143240" y="2000240"/>
            <a:ext cx="5804338" cy="3571900"/>
          </a:xfrm>
          <a:prstGeom prst="cloudCallout">
            <a:avLst>
              <a:gd name="adj1" fmla="val -65681"/>
              <a:gd name="adj2" fmla="val -40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 smtClean="0">
              <a:solidFill>
                <a:schemeClr val="tx1"/>
              </a:solidFill>
            </a:endParaRPr>
          </a:p>
          <a:p>
            <a:pPr algn="ctr"/>
            <a:endParaRPr lang="pl-PL" sz="2000" dirty="0">
              <a:solidFill>
                <a:schemeClr val="tx1"/>
              </a:solidFill>
            </a:endParaRPr>
          </a:p>
          <a:p>
            <a:pPr algn="ctr"/>
            <a:endParaRPr lang="pl-PL" sz="2000" dirty="0" smtClean="0">
              <a:solidFill>
                <a:schemeClr val="tx1"/>
              </a:solidFill>
            </a:endParaRPr>
          </a:p>
          <a:p>
            <a:pPr algn="ctr"/>
            <a:endParaRPr lang="pl-PL" sz="2000" dirty="0">
              <a:solidFill>
                <a:schemeClr val="tx1"/>
              </a:solidFill>
            </a:endParaRPr>
          </a:p>
          <a:p>
            <a:pPr algn="ctr"/>
            <a:endParaRPr lang="pl-PL" sz="2000" dirty="0" smtClean="0">
              <a:solidFill>
                <a:schemeClr val="tx1"/>
              </a:solidFill>
            </a:endParaRPr>
          </a:p>
          <a:p>
            <a:pPr algn="ctr"/>
            <a:endParaRPr lang="pl-PL" sz="2000" dirty="0">
              <a:solidFill>
                <a:schemeClr val="tx1"/>
              </a:solidFill>
            </a:endParaRPr>
          </a:p>
          <a:p>
            <a:pPr algn="ctr"/>
            <a:endParaRPr lang="pl-PL" sz="2000" dirty="0" smtClean="0">
              <a:solidFill>
                <a:schemeClr val="tx1"/>
              </a:solidFill>
            </a:endParaRP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Nauka przez „zabawę”?</a:t>
            </a:r>
          </a:p>
          <a:p>
            <a:pPr algn="ctr"/>
            <a:endParaRPr lang="pl-PL" sz="2000" dirty="0">
              <a:solidFill>
                <a:schemeClr val="tx1"/>
              </a:solidFill>
            </a:endParaRP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Prowadzenie własnej firmy to ciężka praca!</a:t>
            </a:r>
          </a:p>
          <a:p>
            <a:pPr algn="ctr"/>
            <a:endParaRPr lang="pl-PL" sz="2000" dirty="0">
              <a:solidFill>
                <a:schemeClr val="tx1"/>
              </a:solidFill>
            </a:endParaRP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Warto podejmować trudne wyzwania ;)</a:t>
            </a:r>
          </a:p>
          <a:p>
            <a:pPr algn="ctr"/>
            <a:endParaRPr lang="pl-PL" sz="3600" dirty="0">
              <a:solidFill>
                <a:schemeClr val="tx1"/>
              </a:solidFill>
            </a:endParaRPr>
          </a:p>
          <a:p>
            <a:pPr algn="ctr"/>
            <a:endParaRPr lang="pl-PL" sz="3600" dirty="0">
              <a:solidFill>
                <a:schemeClr val="tx1"/>
              </a:solidFill>
            </a:endParaRPr>
          </a:p>
          <a:p>
            <a:pPr algn="ctr"/>
            <a:endParaRPr lang="pl-PL" sz="3600" dirty="0">
              <a:solidFill>
                <a:schemeClr val="tx1"/>
              </a:solidFill>
            </a:endParaRPr>
          </a:p>
          <a:p>
            <a:pPr algn="ctr"/>
            <a:endParaRPr lang="pl-PL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490537"/>
          </a:xfrm>
        </p:spPr>
        <p:txBody>
          <a:bodyPr/>
          <a:lstStyle/>
          <a:p>
            <a:r>
              <a:rPr lang="pl-PL" sz="4000" b="1" dirty="0" smtClean="0"/>
              <a:t>Konsultanci</a:t>
            </a:r>
            <a:endParaRPr lang="pl-PL" sz="4000" b="1" dirty="0"/>
          </a:p>
        </p:txBody>
      </p:sp>
      <p:sp>
        <p:nvSpPr>
          <p:cNvPr id="4" name="Prostokąt 3"/>
          <p:cNvSpPr/>
          <p:nvPr/>
        </p:nvSpPr>
        <p:spPr>
          <a:xfrm>
            <a:off x="428596" y="1357298"/>
            <a:ext cx="814393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FontTx/>
              <a:buNone/>
            </a:pPr>
            <a:r>
              <a:rPr lang="pl-PL" sz="2400" b="1" kern="0" dirty="0" smtClean="0">
                <a:latin typeface="+mn-lt"/>
              </a:rPr>
              <a:t>Pan Marcin Lisak - właściciel biura rachunkowego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pl-PL" sz="2000" kern="0" dirty="0" smtClean="0">
                <a:latin typeface="+mn-lt"/>
              </a:rPr>
              <a:t>Dzięki niemu wiemy wszystko o prowadzeniu finansowym przedsiębiorstwa. Pomógł nam w początkowych rozliczeniach,  pokazał jak należy je wykonywać oraz wytłumaczył jak powinniśmy rozliczać się z </a:t>
            </a:r>
            <a:r>
              <a:rPr lang="pl-PL" sz="2000" kern="0" dirty="0" err="1" smtClean="0">
                <a:latin typeface="+mn-lt"/>
              </a:rPr>
              <a:t>ZUS-em</a:t>
            </a:r>
            <a:r>
              <a:rPr lang="pl-PL" sz="2000" kern="0" dirty="0" smtClean="0">
                <a:latin typeface="+mn-lt"/>
              </a:rPr>
              <a:t>.</a:t>
            </a:r>
            <a:endParaRPr lang="pl-PL" sz="200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596" y="3786190"/>
            <a:ext cx="79295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Pani Anna </a:t>
            </a:r>
            <a:r>
              <a:rPr kumimoji="0" lang="pl-PL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Piskozub</a:t>
            </a: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prawnik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Pozwoliła nam na głębsze poznanie działalności naszej firmy pod względem prawnym. Przedstawiła podstawowe informacje między innymi na temat praw autorskich oraz wykorzystywania wizerunku w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490537"/>
          </a:xfrm>
        </p:spPr>
        <p:txBody>
          <a:bodyPr/>
          <a:lstStyle/>
          <a:p>
            <a:r>
              <a:rPr lang="pl-PL" sz="4000" b="1" dirty="0" smtClean="0"/>
              <a:t>Przedmiot działalności</a:t>
            </a:r>
            <a:endParaRPr lang="pl-PL" sz="40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1071546"/>
            <a:ext cx="85725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Tworzymy programy, reportaże, relacjonujemy wydarzenia, które opisują naszą małą ojczyznę - Strzyżów.</a:t>
            </a:r>
          </a:p>
          <a:p>
            <a:pPr marL="0" marR="0" lvl="0" indent="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Pozyskujemy środki finansowe z zamówionych przez klientów</a:t>
            </a:r>
          </a:p>
          <a:p>
            <a:pPr marL="357188" marR="0" lvl="2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reportaży o ciekawej inicjatywie,</a:t>
            </a:r>
          </a:p>
          <a:p>
            <a:pPr marL="357188" marR="0" lvl="2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życzeń z okazji świąt, urodzin przekazywanych poprzez kanał telewizji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StrzyżówTV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,</a:t>
            </a:r>
          </a:p>
          <a:p>
            <a:pPr marL="357188" marR="0" lvl="2" indent="-2286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ogłoszeń.</a:t>
            </a:r>
          </a:p>
          <a:p>
            <a:pPr marL="114300" lvl="0" algn="just">
              <a:spcBef>
                <a:spcPct val="20000"/>
              </a:spcBef>
            </a:pPr>
            <a:r>
              <a:rPr lang="pl-PL" b="1" dirty="0" err="1" smtClean="0">
                <a:latin typeface="+mn-lt"/>
              </a:rPr>
              <a:t>StrzyżówTV</a:t>
            </a:r>
            <a:r>
              <a:rPr lang="pl-PL" dirty="0" smtClean="0">
                <a:latin typeface="+mn-lt"/>
              </a:rPr>
              <a:t> to pierwsza telewizja internetowa tak mocno podejmująca tematykę związaną z miastem Strzyżów, powiatem strzyżowskim. Uważamy, że Strzyżów jako stolica powiatu, potrzebuje takiego źródła informacji, promocji. Chcemy przyczynić się do wzrostu zainteresowania życiem miasta</a:t>
            </a:r>
            <a:r>
              <a:rPr lang="pl-PL" kern="0" dirty="0" smtClean="0">
                <a:latin typeface="+mn-lt"/>
                <a:cs typeface="Arial" pitchFamily="34" charset="0"/>
              </a:rPr>
              <a:t>.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114300" marR="0" lvl="0" indent="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pic>
        <p:nvPicPr>
          <p:cNvPr id="7" name="Picture 4" descr="kad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2465911" cy="1357322"/>
          </a:xfrm>
          <a:prstGeom prst="rect">
            <a:avLst/>
          </a:prstGeom>
          <a:noFill/>
        </p:spPr>
      </p:pic>
      <p:pic>
        <p:nvPicPr>
          <p:cNvPr id="9" name="Picture 4" descr="kadr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709" y="4480332"/>
            <a:ext cx="2682582" cy="1469618"/>
          </a:xfrm>
          <a:prstGeom prst="rect">
            <a:avLst/>
          </a:prstGeom>
          <a:noFill/>
        </p:spPr>
      </p:pic>
      <p:pic>
        <p:nvPicPr>
          <p:cNvPr id="10" name="Picture 5" descr="kadr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429132"/>
            <a:ext cx="2782071" cy="152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786842" cy="490537"/>
          </a:xfrm>
        </p:spPr>
        <p:txBody>
          <a:bodyPr/>
          <a:lstStyle/>
          <a:p>
            <a:r>
              <a:rPr lang="pl-PL" sz="4000" b="1" dirty="0" smtClean="0"/>
              <a:t>Funkcjonowanie miniprzedsiębiorstwa</a:t>
            </a:r>
            <a:endParaRPr lang="pl-PL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1000108"/>
            <a:ext cx="850112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+mn-lt"/>
              </a:rPr>
              <a:t>Skąd pomysł?</a:t>
            </a:r>
          </a:p>
          <a:p>
            <a:pPr algn="just"/>
            <a:r>
              <a:rPr lang="pl-PL" sz="1600" dirty="0" smtClean="0">
                <a:latin typeface="+mn-lt"/>
              </a:rPr>
              <a:t>Komputer i telewizor to nieodłączne przedmioty naszego życia. Pozwalają na wirtualne uczestnictwo w niemal każdym wydarzeniu. Pomagają także spełniać marzenia, bo kto by nie chciał wystąpić </a:t>
            </a:r>
            <a:br>
              <a:rPr lang="pl-PL" sz="1600" dirty="0" smtClean="0">
                <a:latin typeface="+mn-lt"/>
              </a:rPr>
            </a:br>
            <a:r>
              <a:rPr lang="pl-PL" sz="1600" dirty="0" smtClean="0">
                <a:latin typeface="+mn-lt"/>
              </a:rPr>
              <a:t>w</a:t>
            </a:r>
            <a:r>
              <a:rPr lang="pl-PL" dirty="0" smtClean="0"/>
              <a:t> </a:t>
            </a:r>
            <a:r>
              <a:rPr lang="pl-PL" sz="1600" dirty="0" smtClean="0">
                <a:latin typeface="+mn-lt"/>
              </a:rPr>
              <a:t>telewizji? Postanowiliśmy wykorzystać to przy tworzeniu profilu działalności naszego przedsiębiorstwa. Tak właśnie zrodził się pomysł stworzenia telewizji internetowej. </a:t>
            </a:r>
          </a:p>
          <a:p>
            <a:pPr algn="just"/>
            <a:r>
              <a:rPr lang="pl-PL" sz="1600" dirty="0" smtClean="0">
                <a:latin typeface="+mn-lt"/>
              </a:rPr>
              <a:t>Przyjęliśmy hasło główne firmy</a:t>
            </a:r>
            <a:r>
              <a:rPr lang="pl-PL" sz="1600" b="1" dirty="0" smtClean="0">
                <a:latin typeface="+mn-lt"/>
              </a:rPr>
              <a:t> „telewizja dla każdego”</a:t>
            </a:r>
            <a:r>
              <a:rPr lang="pl-PL" sz="1600" dirty="0" smtClean="0">
                <a:latin typeface="+mn-lt"/>
              </a:rPr>
              <a:t>, co czyni naszą działalność przyjazną</a:t>
            </a:r>
            <a:br>
              <a:rPr lang="pl-PL" sz="1600" dirty="0" smtClean="0">
                <a:latin typeface="+mn-lt"/>
              </a:rPr>
            </a:br>
            <a:r>
              <a:rPr lang="pl-PL" sz="1600" dirty="0" smtClean="0">
                <a:latin typeface="+mn-lt"/>
              </a:rPr>
              <a:t>i dostępną dla społeczeństwa</a:t>
            </a:r>
            <a:endParaRPr lang="pl-PL" sz="1600" b="1" dirty="0" smtClean="0">
              <a:latin typeface="+mn-lt"/>
            </a:endParaRPr>
          </a:p>
          <a:p>
            <a:pPr algn="just"/>
            <a:endParaRPr lang="pl-PL" sz="1600" b="1" dirty="0" smtClean="0">
              <a:latin typeface="+mn-lt"/>
            </a:endParaRPr>
          </a:p>
          <a:p>
            <a:pPr algn="just"/>
            <a:r>
              <a:rPr lang="pl-PL" b="1" dirty="0" smtClean="0">
                <a:latin typeface="+mn-lt"/>
              </a:rPr>
              <a:t>Opis </a:t>
            </a:r>
            <a:r>
              <a:rPr lang="pl-PL" b="1" dirty="0">
                <a:latin typeface="+mn-lt"/>
              </a:rPr>
              <a:t>procesu produkcji:</a:t>
            </a:r>
            <a:endParaRPr lang="pl-PL" dirty="0">
              <a:latin typeface="+mn-lt"/>
            </a:endParaRPr>
          </a:p>
          <a:p>
            <a:pPr algn="just"/>
            <a:r>
              <a:rPr lang="pl-PL" sz="1600" dirty="0" smtClean="0">
                <a:latin typeface="+mn-lt"/>
              </a:rPr>
              <a:t>Proces </a:t>
            </a:r>
            <a:r>
              <a:rPr lang="pl-PL" sz="1600" dirty="0">
                <a:latin typeface="+mn-lt"/>
              </a:rPr>
              <a:t>produkcji zaczynamy od pomysłu, znalezienia ciekawego tematu. Następnie wybieramy spośród członków głównego reportera i kamerzystę, którzy będą zajmowali się danym materiałem. Kręcimy film, a następnie materiały na kartach pamięci przekazujemy montażyście, który odpowiednio je edytuje </a:t>
            </a:r>
            <a:r>
              <a:rPr lang="pl-PL" sz="1600" dirty="0" smtClean="0">
                <a:latin typeface="+mn-lt"/>
              </a:rPr>
              <a:t>i</a:t>
            </a:r>
            <a:r>
              <a:rPr lang="pl-PL" sz="1600" b="1" dirty="0">
                <a:latin typeface="+mn-lt"/>
              </a:rPr>
              <a:t> </a:t>
            </a:r>
            <a:r>
              <a:rPr lang="pl-PL" sz="1600" dirty="0" smtClean="0">
                <a:latin typeface="+mn-lt"/>
              </a:rPr>
              <a:t>przesyła </a:t>
            </a:r>
            <a:r>
              <a:rPr lang="pl-PL" sz="1600" dirty="0">
                <a:latin typeface="+mn-lt"/>
              </a:rPr>
              <a:t>gotowy film na stronę internetową. Członkowie działu marketingu zajmują się wówczas jego odpowiednim rozreklamowaniem</a:t>
            </a:r>
            <a:r>
              <a:rPr lang="pl-PL" sz="1600" dirty="0" smtClean="0">
                <a:latin typeface="+mn-lt"/>
              </a:rPr>
              <a:t>.</a:t>
            </a:r>
          </a:p>
          <a:p>
            <a:pPr algn="just"/>
            <a:endParaRPr lang="pl-PL" sz="1600" dirty="0" smtClean="0">
              <a:latin typeface="+mn-lt"/>
            </a:endParaRPr>
          </a:p>
          <a:p>
            <a:pPr algn="just"/>
            <a:r>
              <a:rPr lang="pl-PL" b="1" dirty="0" smtClean="0">
                <a:latin typeface="+mn-lt"/>
              </a:rPr>
              <a:t>Sytuacje problemowe:</a:t>
            </a:r>
          </a:p>
          <a:p>
            <a:pPr algn="just"/>
            <a:r>
              <a:rPr lang="pl-PL" sz="1600" dirty="0" smtClean="0">
                <a:latin typeface="+mn-lt"/>
              </a:rPr>
              <a:t>Sytuacje problemowe w naszej firmie są rzadkością, jednak nie wynikały one z nieumiejętności naszej ekipy. Najczęściej pojawiały się konflikty na tle komunikacji i organizacji pracy. </a:t>
            </a:r>
          </a:p>
          <a:p>
            <a:pPr algn="just"/>
            <a:r>
              <a:rPr lang="pl-PL" sz="1600" dirty="0" smtClean="0">
                <a:latin typeface="+mn-lt"/>
              </a:rPr>
              <a:t>W celu rozwiązywania tych problemów spotykaliśmy się, rozmawialiśmy, wspólnie poszukiwaliśmy rozwiązań. Udało nam się je szybko zażegnać. </a:t>
            </a:r>
            <a:endParaRPr lang="pl-PL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15250" cy="490537"/>
          </a:xfrm>
        </p:spPr>
        <p:txBody>
          <a:bodyPr/>
          <a:lstStyle/>
          <a:p>
            <a:r>
              <a:rPr lang="pl-PL" sz="4800" b="1" dirty="0" smtClean="0"/>
              <a:t>Nasze sukcesy</a:t>
            </a:r>
            <a:endParaRPr lang="pl-PL" sz="48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2398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Do tej pory telewizja internetowa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StrzyżówTV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brała czynny udział w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 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wielu imprezach i wydarzeniach.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Wywiadu dla nas udzielał między innymi „Kabaret Moralnego Niepokoju”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Objęliśmy patronatem medialnym finał Wielkiej Orkiestry Świątecznej Pomocy we Frysztaku oraz turniej Karate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Kyoukushin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we Frysztaku.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Podjęliśmy współpracę ze strzyżowską agencją reklamową Midas.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l-PL" sz="2000" kern="0" dirty="0" smtClean="0">
                <a:latin typeface="+mn-lt"/>
                <a:cs typeface="Arial" pitchFamily="34" charset="0"/>
              </a:rPr>
              <a:t>Ponad 60 000 wyświetleń strony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dirty="0" smtClean="0">
              <a:latin typeface="+mn-lt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Wnioski</a:t>
            </a:r>
            <a:r>
              <a:rPr kumimoji="0" lang="pl-PL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na przyszłość</a:t>
            </a:r>
            <a:endParaRPr kumimoji="0" lang="pl-PL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pl-PL" sz="2000" dirty="0" smtClean="0">
                <a:latin typeface="+mn-lt"/>
                <a:cs typeface="Arial" pitchFamily="34" charset="0"/>
              </a:rPr>
              <a:t>Działając w przyszłości będziemy uczyć się na doświadczeniach zdobytych w projekcie. Mamy wiedzę potrzebną do prowadzenia własnego przedsiębiorstwa. Staliśmy się bardziej świadomi i odpowiedzialni. Nawiązaliśmy wiele nowych znajomości, które są kapitałem na przyszłość i z pewnością przetrwają próbę czasu.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15250" cy="490537"/>
          </a:xfrm>
        </p:spPr>
        <p:txBody>
          <a:bodyPr/>
          <a:lstStyle/>
          <a:p>
            <a:r>
              <a:rPr lang="pl-PL" sz="4000" b="1" dirty="0" smtClean="0"/>
              <a:t>Finanse</a:t>
            </a:r>
            <a:endParaRPr lang="pl-PL" sz="4000" b="1" dirty="0"/>
          </a:p>
        </p:txBody>
      </p:sp>
      <p:pic>
        <p:nvPicPr>
          <p:cNvPr id="3074" name="Picture 2" descr="C:\Users\Paton\Desktop\wyk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29" y="1000108"/>
            <a:ext cx="8342341" cy="440481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85720" y="571501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Ze względu na ujemny zysk nie liczyliśmy żadnych wskaźników finansowych</a:t>
            </a:r>
            <a:endParaRPr lang="pl-PL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1117</TotalTime>
  <Words>283</Words>
  <Application>Microsoft Office PowerPoint</Application>
  <PresentationFormat>Pokaz na ekranie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domyślny</vt:lpstr>
      <vt:lpstr>Ogólnopolski Konkurs na Najlepsze Młodzieżowe Miniprzedsiębiorstwo  „PRODUKCIK 2012”  PROJEKT:</vt:lpstr>
      <vt:lpstr>Nasza ekipa</vt:lpstr>
      <vt:lpstr>Reprezentacja na konkurs</vt:lpstr>
      <vt:lpstr>Nasz opiekun</vt:lpstr>
      <vt:lpstr>Konsultanci</vt:lpstr>
      <vt:lpstr>Przedmiot działalności</vt:lpstr>
      <vt:lpstr>Funkcjonowanie miniprzedsiębiorstwa</vt:lpstr>
      <vt:lpstr>Nasze sukcesy</vt:lpstr>
      <vt:lpstr>Finanse</vt:lpstr>
      <vt:lpstr>Zyski pozafinansowe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Strzyzow.tv</dc:title>
  <dc:creator>uzytkownik</dc:creator>
  <cp:lastModifiedBy>FMP</cp:lastModifiedBy>
  <cp:revision>248</cp:revision>
  <dcterms:created xsi:type="dcterms:W3CDTF">2012-03-17T06:14:01Z</dcterms:created>
  <dcterms:modified xsi:type="dcterms:W3CDTF">2012-05-21T21:43:15Z</dcterms:modified>
</cp:coreProperties>
</file>