
<file path=[Content_Types].xml><?xml version="1.0" encoding="utf-8"?>
<Types xmlns="http://schemas.openxmlformats.org/package/2006/content-types">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Override1.xml" ContentType="application/vnd.openxmlformats-officedocument.themeOverride+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31" r:id="rId1"/>
  </p:sldMasterIdLst>
  <p:notesMasterIdLst>
    <p:notesMasterId r:id="rId12"/>
  </p:notesMasterIdLst>
  <p:sldIdLst>
    <p:sldId id="258" r:id="rId2"/>
    <p:sldId id="260" r:id="rId3"/>
    <p:sldId id="262" r:id="rId4"/>
    <p:sldId id="268" r:id="rId5"/>
    <p:sldId id="267" r:id="rId6"/>
    <p:sldId id="257" r:id="rId7"/>
    <p:sldId id="269" r:id="rId8"/>
    <p:sldId id="271" r:id="rId9"/>
    <p:sldId id="270" r:id="rId10"/>
    <p:sldId id="261" r:id="rId11"/>
  </p:sldIdLst>
  <p:sldSz cx="9144000" cy="6858000" type="screen4x3"/>
  <p:notesSz cx="6858000" cy="9144000"/>
  <p:defaultTextStyle>
    <a:defPPr>
      <a:defRPr lang="pl-P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6"/>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82" autoAdjust="0"/>
    <p:restoredTop sz="94660"/>
  </p:normalViewPr>
  <p:slideViewPr>
    <p:cSldViewPr>
      <p:cViewPr>
        <p:scale>
          <a:sx n="76" d="100"/>
          <a:sy n="76" d="100"/>
        </p:scale>
        <p:origin x="-1206" y="-1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0.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pl-PL"/>
          </a:p>
        </p:txBody>
      </p:sp>
      <p:sp>
        <p:nvSpPr>
          <p:cNvPr id="3" name="Symbol zastępczy daty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F50E2304-2423-4645-96A3-22172DDC4A15}" type="datetimeFigureOut">
              <a:rPr lang="pl-PL"/>
              <a:pPr>
                <a:defRPr/>
              </a:pPr>
              <a:t>2012-05-21</a:t>
            </a:fld>
            <a:endParaRPr lang="pl-PL"/>
          </a:p>
        </p:txBody>
      </p:sp>
      <p:sp>
        <p:nvSpPr>
          <p:cNvPr id="4" name="Symbol zastępczy obrazu slajd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pl-PL" noProof="0"/>
          </a:p>
        </p:txBody>
      </p:sp>
      <p:sp>
        <p:nvSpPr>
          <p:cNvPr id="5" name="Symbol zastępczy notatek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pl-PL" noProof="0" smtClean="0"/>
              <a:t>Kliknij, aby edytować style wzorca tekstu</a:t>
            </a:r>
          </a:p>
          <a:p>
            <a:pPr lvl="1"/>
            <a:r>
              <a:rPr lang="pl-PL" noProof="0" smtClean="0"/>
              <a:t>Drugi poziom</a:t>
            </a:r>
          </a:p>
          <a:p>
            <a:pPr lvl="2"/>
            <a:r>
              <a:rPr lang="pl-PL" noProof="0" smtClean="0"/>
              <a:t>Trzeci poziom</a:t>
            </a:r>
          </a:p>
          <a:p>
            <a:pPr lvl="3"/>
            <a:r>
              <a:rPr lang="pl-PL" noProof="0" smtClean="0"/>
              <a:t>Czwarty poziom</a:t>
            </a:r>
          </a:p>
          <a:p>
            <a:pPr lvl="4"/>
            <a:r>
              <a:rPr lang="pl-PL" noProof="0" smtClean="0"/>
              <a:t>Piąty poziom</a:t>
            </a:r>
            <a:endParaRPr lang="pl-PL" noProof="0"/>
          </a:p>
        </p:txBody>
      </p:sp>
      <p:sp>
        <p:nvSpPr>
          <p:cNvPr id="6" name="Symbol zastępczy stopki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pl-PL"/>
          </a:p>
        </p:txBody>
      </p:sp>
      <p:sp>
        <p:nvSpPr>
          <p:cNvPr id="7" name="Symbol zastępczy numeru slajd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E90840AB-C29E-44BB-AE62-EF953B496F6E}" type="slidenum">
              <a:rPr lang="pl-PL"/>
              <a:pPr>
                <a:defRPr/>
              </a:pPr>
              <a:t>‹#›</a:t>
            </a:fld>
            <a:endParaRPr lang="pl-PL"/>
          </a:p>
        </p:txBody>
      </p:sp>
    </p:spTree>
    <p:extLst>
      <p:ext uri="{BB962C8B-B14F-4D97-AF65-F5344CB8AC3E}">
        <p14:creationId xmlns:p14="http://schemas.microsoft.com/office/powerpoint/2010/main" val="173715832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Symbol zastępczy obrazu slajdu 1"/>
          <p:cNvSpPr>
            <a:spLocks noGrp="1" noRot="1" noChangeAspect="1"/>
          </p:cNvSpPr>
          <p:nvPr>
            <p:ph type="sldImg"/>
          </p:nvPr>
        </p:nvSpPr>
        <p:spPr bwMode="auto">
          <a:noFill/>
          <a:ln>
            <a:solidFill>
              <a:srgbClr val="000000"/>
            </a:solidFill>
            <a:miter lim="800000"/>
            <a:headEnd/>
            <a:tailEnd/>
          </a:ln>
        </p:spPr>
      </p:sp>
      <p:sp>
        <p:nvSpPr>
          <p:cNvPr id="10242" name="Symbol zastępczy notatek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pl-PL" smtClean="0"/>
          </a:p>
        </p:txBody>
      </p:sp>
      <p:sp>
        <p:nvSpPr>
          <p:cNvPr id="15363" name="Symbol zastępczy numeru slajdu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6376798-0101-4490-BA6B-BC1BAC20A064}" type="slidenum">
              <a:rPr lang="pl-PL">
                <a:cs typeface="Arial" charset="0"/>
              </a:rPr>
              <a:pPr fontAlgn="base">
                <a:spcBef>
                  <a:spcPct val="0"/>
                </a:spcBef>
                <a:spcAft>
                  <a:spcPct val="0"/>
                </a:spcAft>
                <a:defRPr/>
              </a:pPr>
              <a:t>1</a:t>
            </a:fld>
            <a:endParaRPr lang="pl-PL">
              <a:cs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Symbol zastępczy obrazu slajdu 1"/>
          <p:cNvSpPr>
            <a:spLocks noGrp="1" noRot="1" noChangeAspect="1"/>
          </p:cNvSpPr>
          <p:nvPr>
            <p:ph type="sldImg"/>
          </p:nvPr>
        </p:nvSpPr>
        <p:spPr bwMode="auto">
          <a:noFill/>
          <a:ln>
            <a:solidFill>
              <a:srgbClr val="000000"/>
            </a:solidFill>
            <a:miter lim="800000"/>
            <a:headEnd/>
            <a:tailEnd/>
          </a:ln>
        </p:spPr>
      </p:sp>
      <p:sp>
        <p:nvSpPr>
          <p:cNvPr id="12290" name="Symbol zastępczy notatek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pl-PL" smtClean="0"/>
          </a:p>
        </p:txBody>
      </p:sp>
      <p:sp>
        <p:nvSpPr>
          <p:cNvPr id="33795" name="Symbol zastępczy numeru slajdu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F774ED2-DED1-4DDC-B26C-FC4312C7DAC3}" type="slidenum">
              <a:rPr lang="pl-PL">
                <a:cs typeface="Arial" charset="0"/>
              </a:rPr>
              <a:pPr fontAlgn="base">
                <a:spcBef>
                  <a:spcPct val="0"/>
                </a:spcBef>
                <a:spcAft>
                  <a:spcPct val="0"/>
                </a:spcAft>
                <a:defRPr/>
              </a:pPr>
              <a:t>2</a:t>
            </a:fld>
            <a:endParaRPr lang="pl-PL">
              <a:cs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Symbol zastępczy obrazu slajdu 1"/>
          <p:cNvSpPr>
            <a:spLocks noGrp="1" noRot="1" noChangeAspect="1"/>
          </p:cNvSpPr>
          <p:nvPr>
            <p:ph type="sldImg"/>
          </p:nvPr>
        </p:nvSpPr>
        <p:spPr bwMode="auto">
          <a:noFill/>
          <a:ln>
            <a:solidFill>
              <a:srgbClr val="000000"/>
            </a:solidFill>
            <a:miter lim="800000"/>
            <a:headEnd/>
            <a:tailEnd/>
          </a:ln>
        </p:spPr>
      </p:sp>
      <p:sp>
        <p:nvSpPr>
          <p:cNvPr id="14338" name="Symbol zastępczy notatek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pl-PL" smtClean="0"/>
          </a:p>
        </p:txBody>
      </p:sp>
      <p:sp>
        <p:nvSpPr>
          <p:cNvPr id="17411" name="Symbol zastępczy numeru slajdu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495FF9B-42FB-4033-8EF8-0EEB5BD783E0}" type="slidenum">
              <a:rPr lang="pl-PL">
                <a:cs typeface="Arial" charset="0"/>
              </a:rPr>
              <a:pPr fontAlgn="base">
                <a:spcBef>
                  <a:spcPct val="0"/>
                </a:spcBef>
                <a:spcAft>
                  <a:spcPct val="0"/>
                </a:spcAft>
                <a:defRPr/>
              </a:pPr>
              <a:t>3</a:t>
            </a:fld>
            <a:endParaRPr lang="pl-PL">
              <a:cs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ymbol zastępczy obrazu slajdu 1"/>
          <p:cNvSpPr>
            <a:spLocks noGrp="1" noRot="1" noChangeAspect="1"/>
          </p:cNvSpPr>
          <p:nvPr>
            <p:ph type="sldImg"/>
          </p:nvPr>
        </p:nvSpPr>
        <p:spPr bwMode="auto">
          <a:noFill/>
          <a:ln>
            <a:solidFill>
              <a:srgbClr val="000000"/>
            </a:solidFill>
            <a:miter lim="800000"/>
            <a:headEnd/>
            <a:tailEnd/>
          </a:ln>
        </p:spPr>
      </p:sp>
      <p:sp>
        <p:nvSpPr>
          <p:cNvPr id="18434" name="Symbol zastępczy notatek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pl-PL" smtClean="0"/>
          </a:p>
        </p:txBody>
      </p:sp>
      <p:sp>
        <p:nvSpPr>
          <p:cNvPr id="19459" name="Symbol zastępczy numeru slajdu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C854972-12A2-470A-A8F5-94C6D6A7DD67}" type="slidenum">
              <a:rPr lang="pl-PL">
                <a:cs typeface="Arial" charset="0"/>
              </a:rPr>
              <a:pPr fontAlgn="base">
                <a:spcBef>
                  <a:spcPct val="0"/>
                </a:spcBef>
                <a:spcAft>
                  <a:spcPct val="0"/>
                </a:spcAft>
                <a:defRPr/>
              </a:pPr>
              <a:t>6</a:t>
            </a:fld>
            <a:endParaRPr lang="pl-PL">
              <a:cs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ymbol zastępczy obrazu slajdu 1"/>
          <p:cNvSpPr>
            <a:spLocks noGrp="1" noRot="1" noChangeAspect="1"/>
          </p:cNvSpPr>
          <p:nvPr>
            <p:ph type="sldImg"/>
          </p:nvPr>
        </p:nvSpPr>
        <p:spPr bwMode="auto">
          <a:noFill/>
          <a:ln>
            <a:solidFill>
              <a:srgbClr val="000000"/>
            </a:solidFill>
            <a:miter lim="800000"/>
            <a:headEnd/>
            <a:tailEnd/>
          </a:ln>
        </p:spPr>
      </p:sp>
      <p:sp>
        <p:nvSpPr>
          <p:cNvPr id="23554" name="Symbol zastępczy notatek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pl-PL" smtClean="0"/>
          </a:p>
        </p:txBody>
      </p:sp>
      <p:sp>
        <p:nvSpPr>
          <p:cNvPr id="21507" name="Symbol zastępczy numeru slajdu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E72F331-5E48-4E6B-AD41-13CF1C82ACA4}" type="slidenum">
              <a:rPr lang="pl-PL">
                <a:cs typeface="Arial" charset="0"/>
              </a:rPr>
              <a:pPr fontAlgn="base">
                <a:spcBef>
                  <a:spcPct val="0"/>
                </a:spcBef>
                <a:spcAft>
                  <a:spcPct val="0"/>
                </a:spcAft>
                <a:defRPr/>
              </a:pPr>
              <a:t>10</a:t>
            </a:fld>
            <a:endParaRPr lang="pl-PL">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4" name="Prostokąt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Prostokąt 11"/>
          <p:cNvSpPr/>
          <p:nvPr/>
        </p:nvSpPr>
        <p:spPr bwMode="auto">
          <a:xfrm>
            <a:off x="276225" y="0"/>
            <a:ext cx="104775"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Prostokąt 13"/>
          <p:cNvSpPr/>
          <p:nvPr/>
        </p:nvSpPr>
        <p:spPr bwMode="auto">
          <a:xfrm>
            <a:off x="990600" y="0"/>
            <a:ext cx="182563"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Prostokąt 18"/>
          <p:cNvSpPr/>
          <p:nvPr/>
        </p:nvSpPr>
        <p:spPr bwMode="auto">
          <a:xfrm>
            <a:off x="1141413" y="0"/>
            <a:ext cx="230187"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Łącznik prosty 10"/>
          <p:cNvSpPr>
            <a:spLocks noChangeShapeType="1"/>
          </p:cNvSpPr>
          <p:nvPr/>
        </p:nvSpPr>
        <p:spPr bwMode="auto">
          <a:xfrm>
            <a:off x="106363"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1" name="Łącznik prosty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2" name="Łącznik prosty 19"/>
          <p:cNvSpPr>
            <a:spLocks noChangeShapeType="1"/>
          </p:cNvSpPr>
          <p:nvPr/>
        </p:nvSpPr>
        <p:spPr bwMode="auto">
          <a:xfrm>
            <a:off x="854075"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3" name="Łącznik prosty 15"/>
          <p:cNvSpPr>
            <a:spLocks noChangeShapeType="1"/>
          </p:cNvSpPr>
          <p:nvPr/>
        </p:nvSpPr>
        <p:spPr bwMode="auto">
          <a:xfrm>
            <a:off x="172720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4" name="Łącznik prosty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5" name="Łącznik prosty 21"/>
          <p:cNvSpPr>
            <a:spLocks noChangeShapeType="1"/>
          </p:cNvSpPr>
          <p:nvPr/>
        </p:nvSpPr>
        <p:spPr bwMode="auto">
          <a:xfrm>
            <a:off x="9113838"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6" name="Prostokąt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7" name="Elipsa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8" name="Elipsa 22"/>
          <p:cNvSpPr/>
          <p:nvPr/>
        </p:nvSpPr>
        <p:spPr bwMode="auto">
          <a:xfrm>
            <a:off x="1309688" y="4867275"/>
            <a:ext cx="641350" cy="64135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9" name="Elipsa 23"/>
          <p:cNvSpPr/>
          <p:nvPr/>
        </p:nvSpPr>
        <p:spPr bwMode="auto">
          <a:xfrm>
            <a:off x="1090613" y="5500688"/>
            <a:ext cx="138112" cy="136525"/>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0" name="Elipsa 25"/>
          <p:cNvSpPr/>
          <p:nvPr/>
        </p:nvSpPr>
        <p:spPr bwMode="auto">
          <a:xfrm>
            <a:off x="1663700" y="5788025"/>
            <a:ext cx="274638" cy="274638"/>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1" name="Elipsa 24"/>
          <p:cNvSpPr/>
          <p:nvPr/>
        </p:nvSpPr>
        <p:spPr>
          <a:xfrm>
            <a:off x="1905000" y="4495800"/>
            <a:ext cx="365125" cy="365125"/>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8" name="Tytuł 7"/>
          <p:cNvSpPr>
            <a:spLocks noGrp="1"/>
          </p:cNvSpPr>
          <p:nvPr>
            <p:ph type="ctrTitle"/>
          </p:nvPr>
        </p:nvSpPr>
        <p:spPr>
          <a:xfrm>
            <a:off x="2286000" y="3124200"/>
            <a:ext cx="6172200" cy="1894362"/>
          </a:xfrm>
        </p:spPr>
        <p:txBody>
          <a:bodyPr/>
          <a:lstStyle>
            <a:lvl1pPr>
              <a:defRPr b="1"/>
            </a:lvl1pPr>
          </a:lstStyle>
          <a:p>
            <a:r>
              <a:rPr lang="pl-PL" smtClean="0"/>
              <a:t>Kliknij, aby edytować styl</a:t>
            </a:r>
            <a:endParaRPr lang="en-US"/>
          </a:p>
        </p:txBody>
      </p:sp>
      <p:sp>
        <p:nvSpPr>
          <p:cNvPr id="9" name="Podtytuł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pl-PL" smtClean="0"/>
              <a:t>Kliknij, aby edytować styl wzorca podtytułu</a:t>
            </a:r>
            <a:endParaRPr lang="en-US"/>
          </a:p>
        </p:txBody>
      </p:sp>
      <p:sp>
        <p:nvSpPr>
          <p:cNvPr id="22" name="Symbol zastępczy daty 27"/>
          <p:cNvSpPr>
            <a:spLocks noGrp="1"/>
          </p:cNvSpPr>
          <p:nvPr>
            <p:ph type="dt" sz="half" idx="10"/>
          </p:nvPr>
        </p:nvSpPr>
        <p:spPr bwMode="auto">
          <a:xfrm rot="5400000">
            <a:off x="7764463" y="1174750"/>
            <a:ext cx="2286000" cy="381000"/>
          </a:xfrm>
        </p:spPr>
        <p:txBody>
          <a:bodyPr/>
          <a:lstStyle>
            <a:lvl1pPr>
              <a:defRPr/>
            </a:lvl1pPr>
          </a:lstStyle>
          <a:p>
            <a:pPr>
              <a:defRPr/>
            </a:pPr>
            <a:fld id="{404FBC49-E953-4184-A663-676D2F467A1A}" type="datetimeFigureOut">
              <a:rPr lang="pl-PL"/>
              <a:pPr>
                <a:defRPr/>
              </a:pPr>
              <a:t>2012-05-21</a:t>
            </a:fld>
            <a:endParaRPr lang="pl-PL"/>
          </a:p>
        </p:txBody>
      </p:sp>
      <p:sp>
        <p:nvSpPr>
          <p:cNvPr id="23" name="Symbol zastępczy stopki 16"/>
          <p:cNvSpPr>
            <a:spLocks noGrp="1"/>
          </p:cNvSpPr>
          <p:nvPr>
            <p:ph type="ftr" sz="quarter" idx="11"/>
          </p:nvPr>
        </p:nvSpPr>
        <p:spPr bwMode="auto">
          <a:xfrm rot="5400000">
            <a:off x="7077076" y="4181475"/>
            <a:ext cx="3657600" cy="384175"/>
          </a:xfrm>
        </p:spPr>
        <p:txBody>
          <a:bodyPr/>
          <a:lstStyle>
            <a:lvl1pPr>
              <a:defRPr/>
            </a:lvl1pPr>
          </a:lstStyle>
          <a:p>
            <a:pPr>
              <a:defRPr/>
            </a:pPr>
            <a:endParaRPr lang="pl-PL"/>
          </a:p>
        </p:txBody>
      </p:sp>
      <p:sp>
        <p:nvSpPr>
          <p:cNvPr id="24" name="Symbol zastępczy numeru slajdu 28"/>
          <p:cNvSpPr>
            <a:spLocks noGrp="1"/>
          </p:cNvSpPr>
          <p:nvPr>
            <p:ph type="sldNum" sz="quarter" idx="12"/>
          </p:nvPr>
        </p:nvSpPr>
        <p:spPr bwMode="auto">
          <a:xfrm>
            <a:off x="1325563" y="4929188"/>
            <a:ext cx="609600" cy="517525"/>
          </a:xfrm>
        </p:spPr>
        <p:txBody>
          <a:bodyPr/>
          <a:lstStyle>
            <a:lvl1pPr>
              <a:defRPr/>
            </a:lvl1pPr>
          </a:lstStyle>
          <a:p>
            <a:pPr>
              <a:defRPr/>
            </a:pPr>
            <a:fld id="{7F783BD1-4823-4DF1-897F-8699EFD7CDD0}" type="slidenum">
              <a:rPr lang="pl-PL"/>
              <a:pPr>
                <a:defRPr/>
              </a:pPr>
              <a:t>‹#›</a:t>
            </a:fld>
            <a:endParaRPr lang="pl-PL"/>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4" name="Łącznik prosty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cs typeface="+mn-cs"/>
            </a:endParaRPr>
          </a:p>
        </p:txBody>
      </p:sp>
      <p:sp>
        <p:nvSpPr>
          <p:cNvPr id="5" name="Łącznik prosty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6" name="Łącznik prosty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7" name="Prostokąt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Łącznik prosty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0" name="Elipsa 11"/>
          <p:cNvSpPr/>
          <p:nvPr/>
        </p:nvSpPr>
        <p:spPr>
          <a:xfrm>
            <a:off x="8156575" y="5715000"/>
            <a:ext cx="549275"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Tytuł 1"/>
          <p:cNvSpPr>
            <a:spLocks noGrp="1"/>
          </p:cNvSpPr>
          <p:nvPr>
            <p:ph type="title"/>
          </p:nvPr>
        </p:nvSpPr>
        <p:spPr/>
        <p:txBody>
          <a:bodyPr/>
          <a:lstStyle/>
          <a:p>
            <a:r>
              <a:rPr lang="pl-PL" smtClean="0"/>
              <a:t>Kliknij, aby edytować styl</a:t>
            </a:r>
            <a:endParaRPr lang="en-US"/>
          </a:p>
        </p:txBody>
      </p:sp>
      <p:sp>
        <p:nvSpPr>
          <p:cNvPr id="8" name="Symbol zastępczy zawartości 7"/>
          <p:cNvSpPr>
            <a:spLocks noGrp="1"/>
          </p:cNvSpPr>
          <p:nvPr>
            <p:ph sz="quarter" idx="1"/>
          </p:nvPr>
        </p:nvSpPr>
        <p:spPr>
          <a:xfrm>
            <a:off x="457200" y="1600200"/>
            <a:ext cx="7467600" cy="4873752"/>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
        <p:nvSpPr>
          <p:cNvPr id="11" name="Symbol zastępczy daty 6"/>
          <p:cNvSpPr>
            <a:spLocks noGrp="1"/>
          </p:cNvSpPr>
          <p:nvPr>
            <p:ph type="dt" sz="half" idx="10"/>
          </p:nvPr>
        </p:nvSpPr>
        <p:spPr/>
        <p:txBody>
          <a:bodyPr/>
          <a:lstStyle>
            <a:lvl1pPr>
              <a:defRPr/>
            </a:lvl1pPr>
          </a:lstStyle>
          <a:p>
            <a:pPr>
              <a:defRPr/>
            </a:pPr>
            <a:fld id="{638169BB-9138-43E3-9FC2-AD70C0BDB806}" type="datetimeFigureOut">
              <a:rPr lang="pl-PL"/>
              <a:pPr>
                <a:defRPr/>
              </a:pPr>
              <a:t>2012-05-21</a:t>
            </a:fld>
            <a:endParaRPr lang="pl-PL"/>
          </a:p>
        </p:txBody>
      </p:sp>
      <p:sp>
        <p:nvSpPr>
          <p:cNvPr id="12" name="Symbol zastępczy numeru slajdu 8"/>
          <p:cNvSpPr>
            <a:spLocks noGrp="1"/>
          </p:cNvSpPr>
          <p:nvPr>
            <p:ph type="sldNum" sz="quarter" idx="11"/>
          </p:nvPr>
        </p:nvSpPr>
        <p:spPr/>
        <p:txBody>
          <a:bodyPr/>
          <a:lstStyle>
            <a:lvl1pPr>
              <a:defRPr/>
            </a:lvl1pPr>
          </a:lstStyle>
          <a:p>
            <a:pPr>
              <a:defRPr/>
            </a:pPr>
            <a:fld id="{CA3E2136-4C73-471A-9103-B7575831294D}" type="slidenum">
              <a:rPr lang="pl-PL"/>
              <a:pPr>
                <a:defRPr/>
              </a:pPr>
              <a:t>‹#›</a:t>
            </a:fld>
            <a:endParaRPr lang="pl-PL"/>
          </a:p>
        </p:txBody>
      </p:sp>
      <p:sp>
        <p:nvSpPr>
          <p:cNvPr id="13" name="Symbol zastępczy stopki 9"/>
          <p:cNvSpPr>
            <a:spLocks noGrp="1"/>
          </p:cNvSpPr>
          <p:nvPr>
            <p:ph type="ftr" sz="quarter" idx="12"/>
          </p:nvPr>
        </p:nvSpPr>
        <p:spPr/>
        <p:txBody>
          <a:bodyPr/>
          <a:lstStyle>
            <a:lvl1pPr>
              <a:defRPr/>
            </a:lvl1pPr>
          </a:lstStyle>
          <a:p>
            <a:pPr>
              <a:defRPr/>
            </a:pPr>
            <a:endParaRPr lang="pl-P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bg>
      <p:bgRef idx="1001">
        <a:schemeClr val="bg2"/>
      </p:bgRef>
    </p:bg>
    <p:spTree>
      <p:nvGrpSpPr>
        <p:cNvPr id="1" name=""/>
        <p:cNvGrpSpPr/>
        <p:nvPr/>
      </p:nvGrpSpPr>
      <p:grpSpPr>
        <a:xfrm>
          <a:off x="0" y="0"/>
          <a:ext cx="0" cy="0"/>
          <a:chOff x="0" y="0"/>
          <a:chExt cx="0" cy="0"/>
        </a:xfrm>
      </p:grpSpPr>
      <p:sp>
        <p:nvSpPr>
          <p:cNvPr id="4" name="Prostokąt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Prostokąt 9"/>
          <p:cNvSpPr/>
          <p:nvPr/>
        </p:nvSpPr>
        <p:spPr bwMode="auto">
          <a:xfrm>
            <a:off x="276225" y="0"/>
            <a:ext cx="104775"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Prostokąt 10"/>
          <p:cNvSpPr/>
          <p:nvPr/>
        </p:nvSpPr>
        <p:spPr bwMode="auto">
          <a:xfrm>
            <a:off x="990600" y="0"/>
            <a:ext cx="182563"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Prostokąt 11"/>
          <p:cNvSpPr/>
          <p:nvPr/>
        </p:nvSpPr>
        <p:spPr bwMode="auto">
          <a:xfrm>
            <a:off x="1141413" y="0"/>
            <a:ext cx="230187"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Łącznik prosty 12"/>
          <p:cNvSpPr>
            <a:spLocks noChangeShapeType="1"/>
          </p:cNvSpPr>
          <p:nvPr/>
        </p:nvSpPr>
        <p:spPr bwMode="auto">
          <a:xfrm>
            <a:off x="106363"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9" name="Łącznik prosty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0" name="Łącznik prosty 14"/>
          <p:cNvSpPr>
            <a:spLocks noChangeShapeType="1"/>
          </p:cNvSpPr>
          <p:nvPr/>
        </p:nvSpPr>
        <p:spPr bwMode="auto">
          <a:xfrm>
            <a:off x="854075"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1" name="Łącznik prosty 15"/>
          <p:cNvSpPr>
            <a:spLocks noChangeShapeType="1"/>
          </p:cNvSpPr>
          <p:nvPr/>
        </p:nvSpPr>
        <p:spPr bwMode="auto">
          <a:xfrm>
            <a:off x="172720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2" name="Łącznik prosty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3" name="Prostokąt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4" name="Elipsa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5" name="Elipsa 19"/>
          <p:cNvSpPr/>
          <p:nvPr/>
        </p:nvSpPr>
        <p:spPr bwMode="auto">
          <a:xfrm>
            <a:off x="1323975" y="4867275"/>
            <a:ext cx="642938" cy="64135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6" name="Elipsa 20"/>
          <p:cNvSpPr/>
          <p:nvPr/>
        </p:nvSpPr>
        <p:spPr bwMode="auto">
          <a:xfrm>
            <a:off x="1090613" y="5500688"/>
            <a:ext cx="138112" cy="136525"/>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7" name="Elipsa 21"/>
          <p:cNvSpPr/>
          <p:nvPr/>
        </p:nvSpPr>
        <p:spPr bwMode="auto">
          <a:xfrm>
            <a:off x="1663700" y="5791200"/>
            <a:ext cx="274638" cy="274638"/>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8" name="Elipsa 22"/>
          <p:cNvSpPr/>
          <p:nvPr/>
        </p:nvSpPr>
        <p:spPr bwMode="auto">
          <a:xfrm>
            <a:off x="1879600" y="4479925"/>
            <a:ext cx="365125" cy="365125"/>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9" name="Łącznik prosty 25"/>
          <p:cNvSpPr>
            <a:spLocks noChangeShapeType="1"/>
          </p:cNvSpPr>
          <p:nvPr/>
        </p:nvSpPr>
        <p:spPr bwMode="auto">
          <a:xfrm>
            <a:off x="9097963"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2" name="Tytuł 1"/>
          <p:cNvSpPr>
            <a:spLocks noGrp="1"/>
          </p:cNvSpPr>
          <p:nvPr>
            <p:ph type="title"/>
          </p:nvPr>
        </p:nvSpPr>
        <p:spPr>
          <a:xfrm>
            <a:off x="2286000" y="2895600"/>
            <a:ext cx="6172200" cy="2053590"/>
          </a:xfrm>
        </p:spPr>
        <p:txBody>
          <a:bodyPr/>
          <a:lstStyle>
            <a:lvl1pPr algn="l">
              <a:buNone/>
              <a:defRPr sz="3000" b="1" cap="small" baseline="0"/>
            </a:lvl1pPr>
          </a:lstStyle>
          <a:p>
            <a:r>
              <a:rPr lang="pl-PL" smtClean="0"/>
              <a:t>Kliknij, aby edytować styl</a:t>
            </a:r>
            <a:endParaRPr lang="en-US"/>
          </a:p>
        </p:txBody>
      </p:sp>
      <p:sp>
        <p:nvSpPr>
          <p:cNvPr id="3" name="Symbol zastępczy tekstu 2"/>
          <p:cNvSpPr>
            <a:spLocks noGrp="1"/>
          </p:cNvSpPr>
          <p:nvPr>
            <p:ph type="body" idx="1"/>
          </p:nvPr>
        </p:nvSpPr>
        <p:spPr>
          <a:xfrm>
            <a:off x="2286000" y="5010150"/>
            <a:ext cx="6172200" cy="1371600"/>
          </a:xfrm>
        </p:spPr>
        <p:txBody>
          <a:bodyPr/>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pl-PL" smtClean="0"/>
              <a:t>Kliknij, aby edytować style wzorca tekstu</a:t>
            </a:r>
          </a:p>
        </p:txBody>
      </p:sp>
      <p:sp>
        <p:nvSpPr>
          <p:cNvPr id="20" name="Symbol zastępczy daty 3"/>
          <p:cNvSpPr>
            <a:spLocks noGrp="1"/>
          </p:cNvSpPr>
          <p:nvPr>
            <p:ph type="dt" sz="half" idx="10"/>
          </p:nvPr>
        </p:nvSpPr>
        <p:spPr bwMode="auto">
          <a:xfrm rot="5400000">
            <a:off x="7762875" y="1169988"/>
            <a:ext cx="2286000" cy="381000"/>
          </a:xfrm>
        </p:spPr>
        <p:txBody>
          <a:bodyPr/>
          <a:lstStyle>
            <a:lvl1pPr>
              <a:defRPr/>
            </a:lvl1pPr>
          </a:lstStyle>
          <a:p>
            <a:pPr>
              <a:defRPr/>
            </a:pPr>
            <a:fld id="{4016C0F0-C8EF-4281-B892-AA7796023566}" type="datetimeFigureOut">
              <a:rPr lang="pl-PL"/>
              <a:pPr>
                <a:defRPr/>
              </a:pPr>
              <a:t>2012-05-21</a:t>
            </a:fld>
            <a:endParaRPr lang="pl-PL"/>
          </a:p>
        </p:txBody>
      </p:sp>
      <p:sp>
        <p:nvSpPr>
          <p:cNvPr id="21" name="Symbol zastępczy stopki 4"/>
          <p:cNvSpPr>
            <a:spLocks noGrp="1"/>
          </p:cNvSpPr>
          <p:nvPr>
            <p:ph type="ftr" sz="quarter" idx="11"/>
          </p:nvPr>
        </p:nvSpPr>
        <p:spPr bwMode="auto">
          <a:xfrm rot="5400000">
            <a:off x="7077076" y="4178300"/>
            <a:ext cx="3657600" cy="384175"/>
          </a:xfrm>
        </p:spPr>
        <p:txBody>
          <a:bodyPr/>
          <a:lstStyle>
            <a:lvl1pPr>
              <a:defRPr/>
            </a:lvl1pPr>
          </a:lstStyle>
          <a:p>
            <a:pPr>
              <a:defRPr/>
            </a:pPr>
            <a:endParaRPr lang="pl-PL"/>
          </a:p>
        </p:txBody>
      </p:sp>
      <p:sp>
        <p:nvSpPr>
          <p:cNvPr id="22" name="Symbol zastępczy numeru slajdu 5"/>
          <p:cNvSpPr>
            <a:spLocks noGrp="1"/>
          </p:cNvSpPr>
          <p:nvPr>
            <p:ph type="sldNum" sz="quarter" idx="12"/>
          </p:nvPr>
        </p:nvSpPr>
        <p:spPr bwMode="auto">
          <a:xfrm>
            <a:off x="1339850" y="4929188"/>
            <a:ext cx="609600" cy="517525"/>
          </a:xfrm>
        </p:spPr>
        <p:txBody>
          <a:bodyPr/>
          <a:lstStyle>
            <a:lvl1pPr>
              <a:defRPr/>
            </a:lvl1pPr>
          </a:lstStyle>
          <a:p>
            <a:pPr>
              <a:defRPr/>
            </a:pPr>
            <a:fld id="{B5AC5A8F-F145-46FD-A224-2CE57E6B80B2}" type="slidenum">
              <a:rPr lang="pl-PL"/>
              <a:pPr>
                <a:defRPr/>
              </a:pPr>
              <a:t>‹#›</a:t>
            </a:fld>
            <a:endParaRPr lang="pl-PL"/>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3" name="Łącznik prosty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cs typeface="+mn-cs"/>
            </a:endParaRPr>
          </a:p>
        </p:txBody>
      </p:sp>
      <p:sp>
        <p:nvSpPr>
          <p:cNvPr id="4" name="Łącznik prosty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5" name="Łącznik prosty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6" name="Prostokąt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Łącznik prosty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8" name="Elipsa 11"/>
          <p:cNvSpPr/>
          <p:nvPr/>
        </p:nvSpPr>
        <p:spPr>
          <a:xfrm>
            <a:off x="8156575" y="5715000"/>
            <a:ext cx="549275"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Tytuł 1"/>
          <p:cNvSpPr>
            <a:spLocks noGrp="1"/>
          </p:cNvSpPr>
          <p:nvPr>
            <p:ph type="title"/>
          </p:nvPr>
        </p:nvSpPr>
        <p:spPr/>
        <p:txBody>
          <a:bodyPr/>
          <a:lstStyle/>
          <a:p>
            <a:r>
              <a:rPr lang="pl-PL" smtClean="0"/>
              <a:t>Kliknij, aby edytować styl</a:t>
            </a:r>
            <a:endParaRPr lang="en-US"/>
          </a:p>
        </p:txBody>
      </p:sp>
      <p:sp>
        <p:nvSpPr>
          <p:cNvPr id="9" name="Symbol zastępczy daty 5"/>
          <p:cNvSpPr>
            <a:spLocks noGrp="1"/>
          </p:cNvSpPr>
          <p:nvPr>
            <p:ph type="dt" sz="half" idx="10"/>
          </p:nvPr>
        </p:nvSpPr>
        <p:spPr/>
        <p:txBody>
          <a:bodyPr/>
          <a:lstStyle>
            <a:lvl1pPr>
              <a:defRPr/>
            </a:lvl1pPr>
          </a:lstStyle>
          <a:p>
            <a:pPr>
              <a:defRPr/>
            </a:pPr>
            <a:fld id="{E9E5EF3F-742F-436D-BE04-1F0660D7229C}" type="datetimeFigureOut">
              <a:rPr lang="pl-PL"/>
              <a:pPr>
                <a:defRPr/>
              </a:pPr>
              <a:t>2012-05-21</a:t>
            </a:fld>
            <a:endParaRPr lang="pl-PL"/>
          </a:p>
        </p:txBody>
      </p:sp>
      <p:sp>
        <p:nvSpPr>
          <p:cNvPr id="10" name="Symbol zastępczy numeru slajdu 6"/>
          <p:cNvSpPr>
            <a:spLocks noGrp="1"/>
          </p:cNvSpPr>
          <p:nvPr>
            <p:ph type="sldNum" sz="quarter" idx="11"/>
          </p:nvPr>
        </p:nvSpPr>
        <p:spPr/>
        <p:txBody>
          <a:bodyPr/>
          <a:lstStyle>
            <a:lvl1pPr>
              <a:defRPr/>
            </a:lvl1pPr>
          </a:lstStyle>
          <a:p>
            <a:pPr>
              <a:defRPr/>
            </a:pPr>
            <a:fld id="{60FF3477-7BAC-46D0-AA68-53B36D3F70C0}" type="slidenum">
              <a:rPr lang="pl-PL"/>
              <a:pPr>
                <a:defRPr/>
              </a:pPr>
              <a:t>‹#›</a:t>
            </a:fld>
            <a:endParaRPr lang="pl-PL"/>
          </a:p>
        </p:txBody>
      </p:sp>
      <p:sp>
        <p:nvSpPr>
          <p:cNvPr id="11" name="Symbol zastępczy stopki 7"/>
          <p:cNvSpPr>
            <a:spLocks noGrp="1"/>
          </p:cNvSpPr>
          <p:nvPr>
            <p:ph type="ftr" sz="quarter" idx="12"/>
          </p:nvPr>
        </p:nvSpPr>
        <p:spPr/>
        <p:txBody>
          <a:bodyPr/>
          <a:lstStyle>
            <a:lvl1pPr>
              <a:defRPr/>
            </a:lvl1pPr>
          </a:lstStyle>
          <a:p>
            <a:pPr>
              <a:defRPr/>
            </a:pPr>
            <a:endParaRPr lang="pl-P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5" name="Łącznik prosty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cs typeface="+mn-cs"/>
            </a:endParaRPr>
          </a:p>
        </p:txBody>
      </p:sp>
      <p:sp>
        <p:nvSpPr>
          <p:cNvPr id="6" name="Łącznik prosty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cs typeface="+mn-cs"/>
            </a:endParaRPr>
          </a:p>
        </p:txBody>
      </p:sp>
      <p:sp>
        <p:nvSpPr>
          <p:cNvPr id="7" name="Łącznik prosty 8"/>
          <p:cNvSpPr>
            <a:spLocks noChangeShapeType="1"/>
          </p:cNvSpPr>
          <p:nvPr/>
        </p:nvSpPr>
        <p:spPr bwMode="auto">
          <a:xfrm>
            <a:off x="6192838" y="0"/>
            <a:ext cx="0" cy="6858000"/>
          </a:xfrm>
          <a:prstGeom prst="line">
            <a:avLst/>
          </a:prstGeom>
          <a:noFill/>
          <a:ln w="12700" cap="flat" cmpd="sng" algn="ctr">
            <a:solidFill>
              <a:schemeClr val="accent1"/>
            </a:soli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cs typeface="+mn-cs"/>
            </a:endParaRPr>
          </a:p>
        </p:txBody>
      </p:sp>
      <p:sp>
        <p:nvSpPr>
          <p:cNvPr id="8" name="Łącznik prosty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9" name="Prostokąt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Łącznik prosty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1" name="Elipsa 13"/>
          <p:cNvSpPr/>
          <p:nvPr/>
        </p:nvSpPr>
        <p:spPr>
          <a:xfrm>
            <a:off x="8156575" y="5715000"/>
            <a:ext cx="549275"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Tytuł 1"/>
          <p:cNvSpPr>
            <a:spLocks noGrp="1"/>
          </p:cNvSpPr>
          <p:nvPr>
            <p:ph type="title"/>
          </p:nvPr>
        </p:nvSpPr>
        <p:spPr>
          <a:xfrm rot="5400000">
            <a:off x="3371850" y="3200400"/>
            <a:ext cx="6309360" cy="457200"/>
          </a:xfrm>
        </p:spPr>
        <p:txBody>
          <a:bodyPr/>
          <a:lstStyle>
            <a:lvl1pPr algn="l">
              <a:buNone/>
              <a:defRPr sz="2000" b="1" cap="small" baseline="0"/>
            </a:lvl1pPr>
          </a:lstStyle>
          <a:p>
            <a:r>
              <a:rPr lang="pl-PL" smtClean="0"/>
              <a:t>Kliknij, aby edytować styl</a:t>
            </a:r>
            <a:endParaRPr lang="en-US"/>
          </a:p>
        </p:txBody>
      </p:sp>
      <p:sp>
        <p:nvSpPr>
          <p:cNvPr id="3" name="Symbol zastępczy tekstu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a:r>
              <a:rPr lang="pl-PL" smtClean="0"/>
              <a:t>Kliknij, aby edytować style wzorca tekstu</a:t>
            </a:r>
          </a:p>
        </p:txBody>
      </p:sp>
      <p:sp>
        <p:nvSpPr>
          <p:cNvPr id="18" name="Symbol zastępczy zawartości 17"/>
          <p:cNvSpPr>
            <a:spLocks noGrp="1"/>
          </p:cNvSpPr>
          <p:nvPr>
            <p:ph sz="quarter" idx="1"/>
          </p:nvPr>
        </p:nvSpPr>
        <p:spPr>
          <a:xfrm>
            <a:off x="304800" y="274320"/>
            <a:ext cx="5638800" cy="6327648"/>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
        <p:nvSpPr>
          <p:cNvPr id="12" name="Symbol zastępczy daty 20"/>
          <p:cNvSpPr>
            <a:spLocks noGrp="1"/>
          </p:cNvSpPr>
          <p:nvPr>
            <p:ph type="dt" sz="half" idx="10"/>
          </p:nvPr>
        </p:nvSpPr>
        <p:spPr/>
        <p:txBody>
          <a:bodyPr/>
          <a:lstStyle>
            <a:lvl1pPr>
              <a:defRPr/>
            </a:lvl1pPr>
          </a:lstStyle>
          <a:p>
            <a:pPr>
              <a:defRPr/>
            </a:pPr>
            <a:fld id="{CB948545-F426-4DAD-931F-26CBA48FD306}" type="datetimeFigureOut">
              <a:rPr lang="pl-PL"/>
              <a:pPr>
                <a:defRPr/>
              </a:pPr>
              <a:t>2012-05-21</a:t>
            </a:fld>
            <a:endParaRPr lang="pl-PL"/>
          </a:p>
        </p:txBody>
      </p:sp>
      <p:sp>
        <p:nvSpPr>
          <p:cNvPr id="13" name="Symbol zastępczy numeru slajdu 21"/>
          <p:cNvSpPr>
            <a:spLocks noGrp="1"/>
          </p:cNvSpPr>
          <p:nvPr>
            <p:ph type="sldNum" sz="quarter" idx="11"/>
          </p:nvPr>
        </p:nvSpPr>
        <p:spPr/>
        <p:txBody>
          <a:bodyPr/>
          <a:lstStyle>
            <a:lvl1pPr>
              <a:defRPr/>
            </a:lvl1pPr>
          </a:lstStyle>
          <a:p>
            <a:pPr>
              <a:defRPr/>
            </a:pPr>
            <a:fld id="{D6A98500-4792-4C13-8DBE-725596E115FF}" type="slidenum">
              <a:rPr lang="pl-PL"/>
              <a:pPr>
                <a:defRPr/>
              </a:pPr>
              <a:t>‹#›</a:t>
            </a:fld>
            <a:endParaRPr lang="pl-PL"/>
          </a:p>
        </p:txBody>
      </p:sp>
      <p:sp>
        <p:nvSpPr>
          <p:cNvPr id="14" name="Symbol zastępczy stopki 22"/>
          <p:cNvSpPr>
            <a:spLocks noGrp="1"/>
          </p:cNvSpPr>
          <p:nvPr>
            <p:ph type="ftr" sz="quarter" idx="12"/>
          </p:nvPr>
        </p:nvSpPr>
        <p:spPr/>
        <p:txBody>
          <a:bodyPr/>
          <a:lstStyle>
            <a:lvl1pPr>
              <a:defRPr/>
            </a:lvl1pPr>
          </a:lstStyle>
          <a:p>
            <a:pPr>
              <a:defRPr/>
            </a:pPr>
            <a:endParaRPr lang="pl-PL"/>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5" name="Łącznik prosty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6" name="Elipsa 12"/>
          <p:cNvSpPr/>
          <p:nvPr/>
        </p:nvSpPr>
        <p:spPr>
          <a:xfrm>
            <a:off x="8156575" y="5715000"/>
            <a:ext cx="549275"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 name="Łącznik prosty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8" name="Prostokąt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Łącznik prosty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0" name="Łącznik prosty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cs typeface="+mn-cs"/>
            </a:endParaRPr>
          </a:p>
        </p:txBody>
      </p:sp>
      <p:sp>
        <p:nvSpPr>
          <p:cNvPr id="11" name="Łącznik prosty 19"/>
          <p:cNvSpPr>
            <a:spLocks noChangeShapeType="1"/>
          </p:cNvSpPr>
          <p:nvPr/>
        </p:nvSpPr>
        <p:spPr bwMode="auto">
          <a:xfrm>
            <a:off x="6192838" y="0"/>
            <a:ext cx="0" cy="6858000"/>
          </a:xfrm>
          <a:prstGeom prst="line">
            <a:avLst/>
          </a:prstGeom>
          <a:noFill/>
          <a:ln w="12700" cap="flat" cmpd="sng" algn="ctr">
            <a:solidFill>
              <a:schemeClr val="accent1"/>
            </a:soli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cs typeface="+mn-cs"/>
            </a:endParaRPr>
          </a:p>
        </p:txBody>
      </p:sp>
      <p:sp>
        <p:nvSpPr>
          <p:cNvPr id="2" name="Tytuł 1"/>
          <p:cNvSpPr>
            <a:spLocks noGrp="1"/>
          </p:cNvSpPr>
          <p:nvPr>
            <p:ph type="title"/>
          </p:nvPr>
        </p:nvSpPr>
        <p:spPr>
          <a:xfrm rot="5400000">
            <a:off x="3350133" y="3200400"/>
            <a:ext cx="6309360" cy="457200"/>
          </a:xfrm>
        </p:spPr>
        <p:txBody>
          <a:bodyPr/>
          <a:lstStyle>
            <a:lvl1pPr algn="l">
              <a:buNone/>
              <a:defRPr sz="2000" b="1"/>
            </a:lvl1pPr>
          </a:lstStyle>
          <a:p>
            <a:r>
              <a:rPr lang="pl-PL" smtClean="0"/>
              <a:t>Kliknij, aby edytować styl</a:t>
            </a:r>
            <a:endParaRPr lang="en-US"/>
          </a:p>
        </p:txBody>
      </p:sp>
      <p:sp>
        <p:nvSpPr>
          <p:cNvPr id="3" name="Symbol zastępczy obrazu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ormAutofit/>
          </a:bodyPr>
          <a:lstStyle>
            <a:lvl1pPr marL="0" indent="0">
              <a:buNone/>
              <a:defRPr sz="3200"/>
            </a:lvl1pPr>
          </a:lstStyle>
          <a:p>
            <a:pPr lvl="0"/>
            <a:r>
              <a:rPr lang="pl-PL" noProof="0" smtClean="0"/>
              <a:t>Kliknij ikonę, aby dodać obraz</a:t>
            </a:r>
            <a:endParaRPr lang="en-US" noProof="0" dirty="0"/>
          </a:p>
        </p:txBody>
      </p:sp>
      <p:sp>
        <p:nvSpPr>
          <p:cNvPr id="4" name="Symbol zastępczy tekstu 3"/>
          <p:cNvSpPr>
            <a:spLocks noGrp="1"/>
          </p:cNvSpPr>
          <p:nvPr>
            <p:ph type="body" sz="half" idx="2"/>
          </p:nvPr>
        </p:nvSpPr>
        <p:spPr>
          <a:xfrm>
            <a:off x="6765798" y="264795"/>
            <a:ext cx="1524000" cy="4956048"/>
          </a:xfrm>
        </p:spPr>
        <p:txBody>
          <a:bodyPr rot="0" spcFirstLastPara="0" vertOverflow="overflow" horzOverflow="overflow" spcCol="274320" rtlCol="0" fromWordArt="0" forceAA="0">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a:r>
              <a:rPr lang="pl-PL" smtClean="0"/>
              <a:t>Kliknij, aby edytować style wzorca tekstu</a:t>
            </a:r>
          </a:p>
        </p:txBody>
      </p:sp>
      <p:sp>
        <p:nvSpPr>
          <p:cNvPr id="12" name="Symbol zastępczy daty 16"/>
          <p:cNvSpPr>
            <a:spLocks noGrp="1"/>
          </p:cNvSpPr>
          <p:nvPr>
            <p:ph type="dt" sz="half" idx="10"/>
          </p:nvPr>
        </p:nvSpPr>
        <p:spPr/>
        <p:txBody>
          <a:bodyPr/>
          <a:lstStyle>
            <a:lvl1pPr>
              <a:defRPr/>
            </a:lvl1pPr>
          </a:lstStyle>
          <a:p>
            <a:pPr>
              <a:defRPr/>
            </a:pPr>
            <a:fld id="{05F0CAEA-DBE2-46D0-BD75-30A8251BF1CF}" type="datetimeFigureOut">
              <a:rPr lang="pl-PL"/>
              <a:pPr>
                <a:defRPr/>
              </a:pPr>
              <a:t>2012-05-21</a:t>
            </a:fld>
            <a:endParaRPr lang="pl-PL"/>
          </a:p>
        </p:txBody>
      </p:sp>
      <p:sp>
        <p:nvSpPr>
          <p:cNvPr id="13" name="Symbol zastępczy numeru slajdu 17"/>
          <p:cNvSpPr>
            <a:spLocks noGrp="1"/>
          </p:cNvSpPr>
          <p:nvPr>
            <p:ph type="sldNum" sz="quarter" idx="11"/>
          </p:nvPr>
        </p:nvSpPr>
        <p:spPr/>
        <p:txBody>
          <a:bodyPr/>
          <a:lstStyle>
            <a:lvl1pPr>
              <a:defRPr/>
            </a:lvl1pPr>
          </a:lstStyle>
          <a:p>
            <a:pPr>
              <a:defRPr/>
            </a:pPr>
            <a:fld id="{5CC168C2-B242-4F1E-B166-28540D3CC63E}" type="slidenum">
              <a:rPr lang="pl-PL"/>
              <a:pPr>
                <a:defRPr/>
              </a:pPr>
              <a:t>‹#›</a:t>
            </a:fld>
            <a:endParaRPr lang="pl-PL"/>
          </a:p>
        </p:txBody>
      </p:sp>
      <p:sp>
        <p:nvSpPr>
          <p:cNvPr id="14" name="Symbol zastępczy stopki 20"/>
          <p:cNvSpPr>
            <a:spLocks noGrp="1"/>
          </p:cNvSpPr>
          <p:nvPr>
            <p:ph type="ftr" sz="quarter" idx="12"/>
          </p:nvPr>
        </p:nvSpPr>
        <p:spPr/>
        <p:txBody>
          <a:bodyPr/>
          <a:lstStyle>
            <a:lvl1pPr>
              <a:defRPr/>
            </a:lvl1pPr>
          </a:lstStyle>
          <a:p>
            <a:pPr>
              <a:defRPr/>
            </a:pPr>
            <a:endParaRPr lang="pl-PL"/>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Symbol zastępczy tytułu 21"/>
          <p:cNvSpPr>
            <a:spLocks noGrp="1"/>
          </p:cNvSpPr>
          <p:nvPr>
            <p:ph type="title"/>
          </p:nvPr>
        </p:nvSpPr>
        <p:spPr>
          <a:xfrm>
            <a:off x="457200" y="274638"/>
            <a:ext cx="7467600" cy="1143000"/>
          </a:xfrm>
          <a:prstGeom prst="rect">
            <a:avLst/>
          </a:prstGeom>
        </p:spPr>
        <p:txBody>
          <a:bodyPr vert="horz" anchor="b">
            <a:normAutofit/>
          </a:bodyPr>
          <a:lstStyle/>
          <a:p>
            <a:r>
              <a:rPr lang="pl-PL" smtClean="0"/>
              <a:t>Kliknij, aby edytować styl</a:t>
            </a:r>
            <a:endParaRPr lang="en-US"/>
          </a:p>
        </p:txBody>
      </p:sp>
      <p:sp>
        <p:nvSpPr>
          <p:cNvPr id="1027" name="Symbol zastępczy tekstu 12"/>
          <p:cNvSpPr>
            <a:spLocks noGrp="1"/>
          </p:cNvSpPr>
          <p:nvPr>
            <p:ph type="body" idx="1"/>
          </p:nvPr>
        </p:nvSpPr>
        <p:spPr bwMode="auto">
          <a:xfrm>
            <a:off x="457200" y="1600200"/>
            <a:ext cx="7467600" cy="48736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smtClean="0"/>
          </a:p>
        </p:txBody>
      </p:sp>
      <p:sp>
        <p:nvSpPr>
          <p:cNvPr id="24" name="Symbol zastępczy daty 16"/>
          <p:cNvSpPr>
            <a:spLocks noGrp="1"/>
          </p:cNvSpPr>
          <p:nvPr>
            <p:ph type="dt" sz="half" idx="2"/>
          </p:nvPr>
        </p:nvSpPr>
        <p:spPr>
          <a:xfrm rot="5400000">
            <a:off x="7589045" y="1081881"/>
            <a:ext cx="2011362" cy="384175"/>
          </a:xfrm>
          <a:prstGeom prst="rect">
            <a:avLst/>
          </a:prstGeom>
        </p:spPr>
        <p:txBody>
          <a:bodyPr vert="horz" rtlCol="0" anchor="ctr" anchorCtr="0"/>
          <a:lstStyle>
            <a:lvl1pPr algn="r" fontAlgn="auto">
              <a:spcBef>
                <a:spcPts val="0"/>
              </a:spcBef>
              <a:spcAft>
                <a:spcPts val="0"/>
              </a:spcAft>
              <a:defRPr sz="1200">
                <a:solidFill>
                  <a:schemeClr val="tx2"/>
                </a:solidFill>
                <a:latin typeface="+mn-lt"/>
                <a:cs typeface="+mn-cs"/>
              </a:defRPr>
            </a:lvl1pPr>
          </a:lstStyle>
          <a:p>
            <a:pPr>
              <a:defRPr/>
            </a:pPr>
            <a:fld id="{28922398-D6F6-4906-87AE-732966C4FA72}" type="datetimeFigureOut">
              <a:rPr lang="pl-PL"/>
              <a:pPr>
                <a:defRPr/>
              </a:pPr>
              <a:t>2012-05-21</a:t>
            </a:fld>
            <a:endParaRPr lang="pl-PL"/>
          </a:p>
        </p:txBody>
      </p:sp>
      <p:sp>
        <p:nvSpPr>
          <p:cNvPr id="25" name="Symbol zastępczy numeru slajdu 17"/>
          <p:cNvSpPr>
            <a:spLocks noGrp="1"/>
          </p:cNvSpPr>
          <p:nvPr>
            <p:ph type="sldNum" sz="quarter" idx="4"/>
          </p:nvPr>
        </p:nvSpPr>
        <p:spPr>
          <a:xfrm>
            <a:off x="8129588" y="5734050"/>
            <a:ext cx="609600" cy="520700"/>
          </a:xfrm>
          <a:prstGeom prst="rect">
            <a:avLst/>
          </a:prstGeom>
        </p:spPr>
        <p:txBody>
          <a:bodyPr vert="horz" rtlCol="0" anchor="ctr"/>
          <a:lstStyle>
            <a:lvl1pPr algn="ctr" fontAlgn="auto">
              <a:spcBef>
                <a:spcPts val="0"/>
              </a:spcBef>
              <a:spcAft>
                <a:spcPts val="0"/>
              </a:spcAft>
              <a:defRPr sz="1400" b="1">
                <a:solidFill>
                  <a:srgbClr val="FFFFFF"/>
                </a:solidFill>
                <a:latin typeface="+mn-lt"/>
                <a:cs typeface="+mn-cs"/>
              </a:defRPr>
            </a:lvl1pPr>
          </a:lstStyle>
          <a:p>
            <a:pPr>
              <a:defRPr/>
            </a:pPr>
            <a:fld id="{42E58FC2-A7C3-4B6D-A45D-0AE4A9549120}" type="slidenum">
              <a:rPr lang="pl-PL"/>
              <a:pPr>
                <a:defRPr/>
              </a:pPr>
              <a:t>‹#›</a:t>
            </a:fld>
            <a:endParaRPr lang="pl-PL"/>
          </a:p>
        </p:txBody>
      </p:sp>
      <p:sp>
        <p:nvSpPr>
          <p:cNvPr id="26" name="Symbol zastępczy stopki 20"/>
          <p:cNvSpPr>
            <a:spLocks noGrp="1"/>
          </p:cNvSpPr>
          <p:nvPr>
            <p:ph type="ftr" sz="quarter" idx="3"/>
          </p:nvPr>
        </p:nvSpPr>
        <p:spPr>
          <a:xfrm rot="5400000">
            <a:off x="6989763" y="3736975"/>
            <a:ext cx="3200400" cy="365125"/>
          </a:xfrm>
          <a:prstGeom prst="rect">
            <a:avLst/>
          </a:prstGeom>
        </p:spPr>
        <p:txBody>
          <a:bodyPr vert="horz" rtlCol="0" anchor="ctr" anchorCtr="0"/>
          <a:lstStyle>
            <a:lvl1pPr fontAlgn="auto">
              <a:spcBef>
                <a:spcPts val="0"/>
              </a:spcBef>
              <a:spcAft>
                <a:spcPts val="0"/>
              </a:spcAft>
              <a:defRPr sz="1200">
                <a:solidFill>
                  <a:schemeClr val="tx2"/>
                </a:solidFill>
                <a:latin typeface="+mn-lt"/>
                <a:cs typeface="+mn-cs"/>
              </a:defRPr>
            </a:lvl1pPr>
          </a:lstStyle>
          <a:p>
            <a:pPr>
              <a:defRPr/>
            </a:pPr>
            <a:endParaRPr lang="pl-PL"/>
          </a:p>
        </p:txBody>
      </p:sp>
    </p:spTree>
  </p:cSld>
  <p:clrMap bg1="lt1" tx1="dk1" bg2="lt2" tx2="dk2" accent1="accent1" accent2="accent2" accent3="accent3" accent4="accent4" accent5="accent5" accent6="accent6" hlink="hlink" folHlink="folHlink"/>
  <p:sldLayoutIdLst>
    <p:sldLayoutId id="2147483938" r:id="rId1"/>
    <p:sldLayoutId id="2147483939" r:id="rId2"/>
    <p:sldLayoutId id="2147483940" r:id="rId3"/>
    <p:sldLayoutId id="2147483941" r:id="rId4"/>
    <p:sldLayoutId id="2147483942" r:id="rId5"/>
    <p:sldLayoutId id="2147483943" r:id="rId6"/>
  </p:sldLayoutIdLst>
  <p:txStyles>
    <p:titleStyle>
      <a:lvl1pPr algn="l" rtl="0" eaLnBrk="0" fontAlgn="base" hangingPunct="0">
        <a:spcBef>
          <a:spcPct val="0"/>
        </a:spcBef>
        <a:spcAft>
          <a:spcPct val="0"/>
        </a:spcAft>
        <a:defRPr sz="3000" kern="1200" cap="small">
          <a:solidFill>
            <a:schemeClr val="tx2"/>
          </a:solidFill>
          <a:latin typeface="Arial" charset="0"/>
          <a:ea typeface="+mj-ea"/>
          <a:cs typeface="+mj-cs"/>
        </a:defRPr>
      </a:lvl1pPr>
      <a:lvl2pPr algn="l" rtl="0" eaLnBrk="0" fontAlgn="base" hangingPunct="0">
        <a:spcBef>
          <a:spcPct val="0"/>
        </a:spcBef>
        <a:spcAft>
          <a:spcPct val="0"/>
        </a:spcAft>
        <a:defRPr sz="3000">
          <a:solidFill>
            <a:schemeClr val="tx2"/>
          </a:solidFill>
          <a:latin typeface="Arial" charset="0"/>
        </a:defRPr>
      </a:lvl2pPr>
      <a:lvl3pPr algn="l" rtl="0" eaLnBrk="0" fontAlgn="base" hangingPunct="0">
        <a:spcBef>
          <a:spcPct val="0"/>
        </a:spcBef>
        <a:spcAft>
          <a:spcPct val="0"/>
        </a:spcAft>
        <a:defRPr sz="3000">
          <a:solidFill>
            <a:schemeClr val="tx2"/>
          </a:solidFill>
          <a:latin typeface="Arial" charset="0"/>
        </a:defRPr>
      </a:lvl3pPr>
      <a:lvl4pPr algn="l" rtl="0" eaLnBrk="0" fontAlgn="base" hangingPunct="0">
        <a:spcBef>
          <a:spcPct val="0"/>
        </a:spcBef>
        <a:spcAft>
          <a:spcPct val="0"/>
        </a:spcAft>
        <a:defRPr sz="3000">
          <a:solidFill>
            <a:schemeClr val="tx2"/>
          </a:solidFill>
          <a:latin typeface="Arial" charset="0"/>
        </a:defRPr>
      </a:lvl4pPr>
      <a:lvl5pPr algn="l" rtl="0" eaLnBrk="0" fontAlgn="base" hangingPunct="0">
        <a:spcBef>
          <a:spcPct val="0"/>
        </a:spcBef>
        <a:spcAft>
          <a:spcPct val="0"/>
        </a:spcAft>
        <a:defRPr sz="3000">
          <a:solidFill>
            <a:schemeClr val="tx2"/>
          </a:solidFill>
          <a:latin typeface="Arial" charset="0"/>
        </a:defRPr>
      </a:lvl5pPr>
      <a:lvl6pPr marL="457200" algn="l" rtl="0" fontAlgn="base">
        <a:spcBef>
          <a:spcPct val="0"/>
        </a:spcBef>
        <a:spcAft>
          <a:spcPct val="0"/>
        </a:spcAft>
        <a:defRPr sz="3000">
          <a:solidFill>
            <a:schemeClr val="tx2"/>
          </a:solidFill>
          <a:latin typeface="Century Schoolbook"/>
        </a:defRPr>
      </a:lvl6pPr>
      <a:lvl7pPr marL="914400" algn="l" rtl="0" fontAlgn="base">
        <a:spcBef>
          <a:spcPct val="0"/>
        </a:spcBef>
        <a:spcAft>
          <a:spcPct val="0"/>
        </a:spcAft>
        <a:defRPr sz="3000">
          <a:solidFill>
            <a:schemeClr val="tx2"/>
          </a:solidFill>
          <a:latin typeface="Century Schoolbook"/>
        </a:defRPr>
      </a:lvl7pPr>
      <a:lvl8pPr marL="1371600" algn="l" rtl="0" fontAlgn="base">
        <a:spcBef>
          <a:spcPct val="0"/>
        </a:spcBef>
        <a:spcAft>
          <a:spcPct val="0"/>
        </a:spcAft>
        <a:defRPr sz="3000">
          <a:solidFill>
            <a:schemeClr val="tx2"/>
          </a:solidFill>
          <a:latin typeface="Century Schoolbook"/>
        </a:defRPr>
      </a:lvl8pPr>
      <a:lvl9pPr marL="1828800" algn="l" rtl="0" fontAlgn="base">
        <a:spcBef>
          <a:spcPct val="0"/>
        </a:spcBef>
        <a:spcAft>
          <a:spcPct val="0"/>
        </a:spcAft>
        <a:defRPr sz="3000">
          <a:solidFill>
            <a:schemeClr val="tx2"/>
          </a:solidFill>
          <a:latin typeface="Century Schoolbook"/>
        </a:defRPr>
      </a:lvl9pPr>
    </p:titleStyle>
    <p:bodyStyle>
      <a:lvl1pPr marL="273050" indent="-273050" algn="l" rtl="0" eaLnBrk="0" fontAlgn="base" hangingPunct="0">
        <a:spcBef>
          <a:spcPts val="600"/>
        </a:spcBef>
        <a:spcAft>
          <a:spcPct val="0"/>
        </a:spcAft>
        <a:buClr>
          <a:schemeClr val="accent1"/>
        </a:buClr>
        <a:buSzPct val="70000"/>
        <a:buFont typeface="Wingdings" pitchFamily="2" charset="2"/>
        <a:buChar char=""/>
        <a:defRPr sz="2400" kern="1200">
          <a:solidFill>
            <a:schemeClr val="tx1"/>
          </a:solidFill>
          <a:latin typeface="Arial" charset="0"/>
          <a:ea typeface="+mn-ea"/>
          <a:cs typeface="+mn-cs"/>
        </a:defRPr>
      </a:lvl1pPr>
      <a:lvl2pPr marL="639763" indent="-273050" algn="l" rtl="0" eaLnBrk="0" fontAlgn="base" hangingPunct="0">
        <a:spcBef>
          <a:spcPct val="20000"/>
        </a:spcBef>
        <a:spcAft>
          <a:spcPct val="0"/>
        </a:spcAft>
        <a:buClr>
          <a:schemeClr val="accent1"/>
        </a:buClr>
        <a:buSzPct val="80000"/>
        <a:buFont typeface="Wingdings 2" pitchFamily="18" charset="2"/>
        <a:buChar char=""/>
        <a:defRPr sz="2100" kern="1200">
          <a:solidFill>
            <a:schemeClr val="tx1"/>
          </a:solidFill>
          <a:latin typeface="Arial" charset="0"/>
          <a:ea typeface="+mn-ea"/>
          <a:cs typeface="+mn-cs"/>
        </a:defRPr>
      </a:lvl2pPr>
      <a:lvl3pPr marL="914400" indent="-182563" algn="l" rtl="0" eaLnBrk="0" fontAlgn="base" hangingPunct="0">
        <a:spcBef>
          <a:spcPct val="20000"/>
        </a:spcBef>
        <a:spcAft>
          <a:spcPct val="0"/>
        </a:spcAft>
        <a:buClr>
          <a:srgbClr val="E1307B"/>
        </a:buClr>
        <a:buSzPct val="60000"/>
        <a:buFont typeface="Wingdings" pitchFamily="2" charset="2"/>
        <a:buChar char=""/>
        <a:defRPr kern="1200">
          <a:solidFill>
            <a:schemeClr val="tx1"/>
          </a:solidFill>
          <a:latin typeface="Arial" charset="0"/>
          <a:ea typeface="+mn-ea"/>
          <a:cs typeface="+mn-cs"/>
        </a:defRPr>
      </a:lvl3pPr>
      <a:lvl4pPr marL="1187450" indent="-182563" algn="l" rtl="0" eaLnBrk="0" fontAlgn="base" hangingPunct="0">
        <a:spcBef>
          <a:spcPct val="20000"/>
        </a:spcBef>
        <a:spcAft>
          <a:spcPct val="0"/>
        </a:spcAft>
        <a:buClr>
          <a:srgbClr val="FFAEC5"/>
        </a:buClr>
        <a:buSzPct val="60000"/>
        <a:buFont typeface="Wingdings" pitchFamily="2" charset="2"/>
        <a:buChar char=""/>
        <a:defRPr kern="1200">
          <a:solidFill>
            <a:schemeClr val="tx1"/>
          </a:solidFill>
          <a:latin typeface="Arial" charset="0"/>
          <a:ea typeface="+mn-ea"/>
          <a:cs typeface="+mn-cs"/>
        </a:defRPr>
      </a:lvl4pPr>
      <a:lvl5pPr marL="1462088" indent="-182563" algn="l" rtl="0" eaLnBrk="0" fontAlgn="base" hangingPunct="0">
        <a:spcBef>
          <a:spcPct val="20000"/>
        </a:spcBef>
        <a:spcAft>
          <a:spcPct val="0"/>
        </a:spcAft>
        <a:buClr>
          <a:srgbClr val="EFAAB5"/>
        </a:buClr>
        <a:buSzPct val="68000"/>
        <a:buFont typeface="Wingdings 2" pitchFamily="18" charset="2"/>
        <a:buChar char=""/>
        <a:defRPr sz="1600" kern="1200">
          <a:solidFill>
            <a:schemeClr val="tx1"/>
          </a:solidFill>
          <a:latin typeface="Arial" charset="0"/>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10.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7" name="Obraz 4" descr="logotyp.jpg"/>
          <p:cNvPicPr>
            <a:picLocks noChangeAspect="1"/>
          </p:cNvPicPr>
          <p:nvPr/>
        </p:nvPicPr>
        <p:blipFill>
          <a:blip r:embed="rId3"/>
          <a:srcRect/>
          <a:stretch>
            <a:fillRect/>
          </a:stretch>
        </p:blipFill>
        <p:spPr bwMode="auto">
          <a:xfrm>
            <a:off x="2771775" y="2276475"/>
            <a:ext cx="4391025" cy="3419475"/>
          </a:xfrm>
          <a:prstGeom prst="rect">
            <a:avLst/>
          </a:prstGeom>
          <a:noFill/>
          <a:ln w="9525">
            <a:noFill/>
            <a:miter lim="800000"/>
            <a:headEnd/>
            <a:tailEnd/>
          </a:ln>
        </p:spPr>
      </p:pic>
      <p:sp>
        <p:nvSpPr>
          <p:cNvPr id="12" name="Tytuł 1"/>
          <p:cNvSpPr txBox="1">
            <a:spLocks/>
          </p:cNvSpPr>
          <p:nvPr/>
        </p:nvSpPr>
        <p:spPr>
          <a:xfrm>
            <a:off x="827088" y="404813"/>
            <a:ext cx="7993062" cy="1439862"/>
          </a:xfrm>
          <a:prstGeom prst="rect">
            <a:avLst/>
          </a:prstGeom>
        </p:spPr>
        <p:style>
          <a:lnRef idx="2">
            <a:schemeClr val="accent1"/>
          </a:lnRef>
          <a:fillRef idx="1">
            <a:schemeClr val="lt1"/>
          </a:fillRef>
          <a:effectRef idx="0">
            <a:schemeClr val="accent1"/>
          </a:effectRef>
          <a:fontRef idx="minor">
            <a:schemeClr val="dk1"/>
          </a:fontRef>
        </p:style>
        <p:txBody>
          <a:bodyPr anchor="b">
            <a:normAutofit/>
          </a:bodyPr>
          <a:lstStyle/>
          <a:p>
            <a:pPr algn="ctr" fontAlgn="auto">
              <a:spcAft>
                <a:spcPts val="0"/>
              </a:spcAft>
              <a:defRPr/>
            </a:pPr>
            <a:r>
              <a:rPr lang="pl-PL" sz="4000" b="1" cap="small" dirty="0"/>
              <a:t>Młodzieżowe Miniprzedsiębiorstwo</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ytuł 4"/>
          <p:cNvSpPr>
            <a:spLocks noGrp="1"/>
          </p:cNvSpPr>
          <p:nvPr>
            <p:ph type="title"/>
          </p:nvPr>
        </p:nvSpPr>
        <p:spPr>
          <a:xfrm>
            <a:off x="457200" y="274638"/>
            <a:ext cx="7427913" cy="633412"/>
          </a:xfrm>
        </p:spPr>
        <p:style>
          <a:lnRef idx="2">
            <a:schemeClr val="accent1"/>
          </a:lnRef>
          <a:fillRef idx="1">
            <a:schemeClr val="lt1"/>
          </a:fillRef>
          <a:effectRef idx="0">
            <a:schemeClr val="accent1"/>
          </a:effectRef>
          <a:fontRef idx="minor">
            <a:schemeClr val="dk1"/>
          </a:fontRef>
        </p:style>
        <p:txBody>
          <a:bodyPr wrap="square" lIns="91440" tIns="45720" rIns="91440" bIns="45720" numCol="1" anchorCtr="0" compatLnSpc="1">
            <a:prstTxWarp prst="textNoShape">
              <a:avLst/>
            </a:prstTxWarp>
          </a:bodyPr>
          <a:lstStyle/>
          <a:p>
            <a:pPr algn="ctr" eaLnBrk="1" hangingPunct="1">
              <a:defRPr/>
            </a:pPr>
            <a:r>
              <a:rPr lang="pl-PL" b="1" cap="none" smtClean="0">
                <a:solidFill>
                  <a:schemeClr val="tx1"/>
                </a:solidFill>
                <a:latin typeface="Century Schoolbook"/>
              </a:rPr>
              <a:t>ZYSKI POFINANSOWE</a:t>
            </a:r>
          </a:p>
        </p:txBody>
      </p:sp>
      <p:sp>
        <p:nvSpPr>
          <p:cNvPr id="22531" name="Rectangle 3"/>
          <p:cNvSpPr>
            <a:spLocks noChangeArrowheads="1"/>
          </p:cNvSpPr>
          <p:nvPr/>
        </p:nvSpPr>
        <p:spPr bwMode="auto">
          <a:xfrm>
            <a:off x="323528" y="1341438"/>
            <a:ext cx="3961135" cy="4801314"/>
          </a:xfrm>
          <a:prstGeom prst="rect">
            <a:avLst/>
          </a:prstGeom>
          <a:noFill/>
          <a:ln w="9525">
            <a:noFill/>
            <a:miter lim="800000"/>
            <a:headEnd/>
            <a:tailEnd/>
          </a:ln>
          <a:effectLst/>
        </p:spPr>
        <p:txBody>
          <a:bodyPr wrap="square">
            <a:spAutoFit/>
          </a:bodyPr>
          <a:lstStyle/>
          <a:p>
            <a:r>
              <a:rPr lang="pl-PL" dirty="0"/>
              <a:t>Dzięki doświadczeniom które nabyliśmy biorąc udział w projekcie edukacyjnym SZKOŁA PRAKTYCZEJ EKONOMII – MŁODZIEŻOWE MINIPRZEDSIĘBIORSTWO jesteśmy przygotowani do założenia własnej firmy. </a:t>
            </a:r>
          </a:p>
          <a:p>
            <a:endParaRPr lang="pl-PL" dirty="0"/>
          </a:p>
          <a:p>
            <a:r>
              <a:rPr lang="pl-PL" dirty="0"/>
              <a:t>Ta przygoda wiele nas nauczyła, przede wszystkim odpowiedzialności, pracowitości, systematyczności. </a:t>
            </a:r>
            <a:r>
              <a:rPr lang="pl-PL" dirty="0" smtClean="0"/>
              <a:t>Teraz wiemy, </a:t>
            </a:r>
            <a:r>
              <a:rPr lang="pl-PL" dirty="0"/>
              <a:t>jak ciężko jest prowadzić własną </a:t>
            </a:r>
            <a:r>
              <a:rPr lang="pl-PL" dirty="0" smtClean="0"/>
              <a:t>firmę, ile </a:t>
            </a:r>
            <a:r>
              <a:rPr lang="pl-PL" dirty="0"/>
              <a:t>trzeba włożyć </a:t>
            </a:r>
            <a:r>
              <a:rPr lang="pl-PL" dirty="0" smtClean="0"/>
              <a:t>chęci i pracy </a:t>
            </a:r>
            <a:r>
              <a:rPr lang="pl-PL" dirty="0"/>
              <a:t>by grupa była </a:t>
            </a:r>
            <a:r>
              <a:rPr lang="pl-PL" dirty="0" smtClean="0"/>
              <a:t>jednością, a </a:t>
            </a:r>
            <a:r>
              <a:rPr lang="pl-PL" dirty="0"/>
              <a:t>praca przyjemnością.</a:t>
            </a:r>
          </a:p>
        </p:txBody>
      </p:sp>
      <p:pic>
        <p:nvPicPr>
          <p:cNvPr id="22532" name="Picture 4" descr="DSC03602"/>
          <p:cNvPicPr>
            <a:picLocks noChangeAspect="1" noChangeArrowheads="1"/>
          </p:cNvPicPr>
          <p:nvPr/>
        </p:nvPicPr>
        <p:blipFill>
          <a:blip r:embed="rId3"/>
          <a:srcRect/>
          <a:stretch>
            <a:fillRect/>
          </a:stretch>
        </p:blipFill>
        <p:spPr bwMode="auto">
          <a:xfrm>
            <a:off x="4356100" y="1484313"/>
            <a:ext cx="3346450" cy="4464050"/>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250825" y="2349500"/>
            <a:ext cx="3313113" cy="2728913"/>
          </a:xfrm>
        </p:spPr>
        <p:style>
          <a:lnRef idx="2">
            <a:schemeClr val="accent1"/>
          </a:lnRef>
          <a:fillRef idx="1">
            <a:schemeClr val="lt1"/>
          </a:fillRef>
          <a:effectRef idx="0">
            <a:schemeClr val="accent1"/>
          </a:effectRef>
          <a:fontRef idx="minor">
            <a:schemeClr val="dk1"/>
          </a:fontRef>
        </p:style>
        <p:txBody>
          <a:bodyPr wrap="square" lIns="91440" tIns="45720" rIns="91440" bIns="45720" numCol="1" anchorCtr="0" compatLnSpc="1">
            <a:prstTxWarp prst="textNoShape">
              <a:avLst/>
            </a:prstTxWarp>
          </a:bodyPr>
          <a:lstStyle/>
          <a:p>
            <a:pPr eaLnBrk="1" hangingPunct="1">
              <a:defRPr/>
            </a:pPr>
            <a:r>
              <a:rPr lang="pl-PL" sz="1800" cap="none" dirty="0" smtClean="0">
                <a:solidFill>
                  <a:schemeClr val="tx1"/>
                </a:solidFill>
                <a:latin typeface="Century Schoolbook"/>
              </a:rPr>
              <a:t>1.Wioletta </a:t>
            </a:r>
            <a:r>
              <a:rPr lang="pl-PL" sz="1800" cap="none" dirty="0" err="1" smtClean="0">
                <a:solidFill>
                  <a:schemeClr val="tx1"/>
                </a:solidFill>
                <a:latin typeface="Century Schoolbook"/>
              </a:rPr>
              <a:t>Gorzynik</a:t>
            </a:r>
            <a:r>
              <a:rPr lang="pl-PL" sz="1800" cap="none" dirty="0" smtClean="0">
                <a:solidFill>
                  <a:schemeClr val="tx1"/>
                </a:solidFill>
                <a:latin typeface="Century Schoolbook"/>
              </a:rPr>
              <a:t> kl. IIF</a:t>
            </a:r>
            <a:br>
              <a:rPr lang="pl-PL" sz="1800" cap="none" dirty="0" smtClean="0">
                <a:solidFill>
                  <a:schemeClr val="tx1"/>
                </a:solidFill>
                <a:latin typeface="Century Schoolbook"/>
              </a:rPr>
            </a:br>
            <a:r>
              <a:rPr lang="pl-PL" sz="1800" cap="none" dirty="0" smtClean="0">
                <a:solidFill>
                  <a:schemeClr val="tx1"/>
                </a:solidFill>
                <a:latin typeface="Century Schoolbook"/>
              </a:rPr>
              <a:t>2.Anna Antkiewicz kl. IIF</a:t>
            </a:r>
            <a:br>
              <a:rPr lang="pl-PL" sz="1800" cap="none" dirty="0" smtClean="0">
                <a:solidFill>
                  <a:schemeClr val="tx1"/>
                </a:solidFill>
                <a:latin typeface="Century Schoolbook"/>
              </a:rPr>
            </a:br>
            <a:r>
              <a:rPr lang="pl-PL" sz="1800" cap="none" dirty="0" smtClean="0">
                <a:solidFill>
                  <a:schemeClr val="tx1"/>
                </a:solidFill>
                <a:latin typeface="Century Schoolbook"/>
              </a:rPr>
              <a:t>3.Magdalena </a:t>
            </a:r>
            <a:r>
              <a:rPr lang="pl-PL" sz="1800" cap="none" dirty="0" err="1" smtClean="0">
                <a:solidFill>
                  <a:schemeClr val="tx1"/>
                </a:solidFill>
                <a:latin typeface="Century Schoolbook"/>
              </a:rPr>
              <a:t>Sudacka</a:t>
            </a:r>
            <a:r>
              <a:rPr lang="pl-PL" sz="1800" cap="none" dirty="0" smtClean="0">
                <a:solidFill>
                  <a:schemeClr val="tx1"/>
                </a:solidFill>
                <a:latin typeface="Century Schoolbook"/>
              </a:rPr>
              <a:t> kl. IIF</a:t>
            </a:r>
            <a:br>
              <a:rPr lang="pl-PL" sz="1800" cap="none" dirty="0" smtClean="0">
                <a:solidFill>
                  <a:schemeClr val="tx1"/>
                </a:solidFill>
                <a:latin typeface="Century Schoolbook"/>
              </a:rPr>
            </a:br>
            <a:r>
              <a:rPr lang="pl-PL" sz="1800" cap="none" dirty="0" smtClean="0">
                <a:solidFill>
                  <a:schemeClr val="tx1"/>
                </a:solidFill>
                <a:latin typeface="Century Schoolbook"/>
              </a:rPr>
              <a:t>4.Gabriela Śliwińska kl. IIF</a:t>
            </a:r>
            <a:br>
              <a:rPr lang="pl-PL" sz="1800" cap="none" dirty="0" smtClean="0">
                <a:solidFill>
                  <a:schemeClr val="tx1"/>
                </a:solidFill>
                <a:latin typeface="Century Schoolbook"/>
              </a:rPr>
            </a:br>
            <a:r>
              <a:rPr lang="pl-PL" sz="1800" cap="none" dirty="0" smtClean="0">
                <a:solidFill>
                  <a:schemeClr val="tx1"/>
                </a:solidFill>
                <a:latin typeface="Century Schoolbook"/>
              </a:rPr>
              <a:t>5.Aleksandra </a:t>
            </a:r>
            <a:r>
              <a:rPr lang="pl-PL" sz="1800" cap="none" dirty="0" err="1" smtClean="0">
                <a:solidFill>
                  <a:schemeClr val="tx1"/>
                </a:solidFill>
                <a:latin typeface="Century Schoolbook"/>
              </a:rPr>
              <a:t>Kut</a:t>
            </a:r>
            <a:r>
              <a:rPr lang="pl-PL" sz="1800" cap="none" dirty="0" smtClean="0">
                <a:solidFill>
                  <a:schemeClr val="tx1"/>
                </a:solidFill>
                <a:latin typeface="Century Schoolbook"/>
              </a:rPr>
              <a:t> kl. IIF</a:t>
            </a:r>
            <a:br>
              <a:rPr lang="pl-PL" sz="1800" cap="none" dirty="0" smtClean="0">
                <a:solidFill>
                  <a:schemeClr val="tx1"/>
                </a:solidFill>
                <a:latin typeface="Century Schoolbook"/>
              </a:rPr>
            </a:br>
            <a:r>
              <a:rPr lang="pl-PL" sz="1800" cap="none" dirty="0" smtClean="0">
                <a:solidFill>
                  <a:schemeClr val="tx1"/>
                </a:solidFill>
                <a:latin typeface="Century Schoolbook"/>
              </a:rPr>
              <a:t>6.Aleksandra Indyk kl. IIF</a:t>
            </a:r>
            <a:br>
              <a:rPr lang="pl-PL" sz="1800" cap="none" dirty="0" smtClean="0">
                <a:solidFill>
                  <a:schemeClr val="tx1"/>
                </a:solidFill>
                <a:latin typeface="Century Schoolbook"/>
              </a:rPr>
            </a:br>
            <a:r>
              <a:rPr lang="pl-PL" sz="1800" cap="none" dirty="0" smtClean="0">
                <a:solidFill>
                  <a:schemeClr val="tx1"/>
                </a:solidFill>
                <a:latin typeface="Century Schoolbook"/>
              </a:rPr>
              <a:t>7.Klaudia Strzępek kl. IIIC</a:t>
            </a:r>
            <a:br>
              <a:rPr lang="pl-PL" sz="1800" cap="none" dirty="0" smtClean="0">
                <a:solidFill>
                  <a:schemeClr val="tx1"/>
                </a:solidFill>
                <a:latin typeface="Century Schoolbook"/>
              </a:rPr>
            </a:br>
            <a:r>
              <a:rPr lang="pl-PL" sz="1800" cap="none" dirty="0" smtClean="0">
                <a:solidFill>
                  <a:schemeClr val="tx1"/>
                </a:solidFill>
                <a:latin typeface="Century Schoolbook"/>
              </a:rPr>
              <a:t>8.Bartosz Banaś kl. IIF</a:t>
            </a:r>
            <a:br>
              <a:rPr lang="pl-PL" sz="1800" cap="none" dirty="0" smtClean="0">
                <a:solidFill>
                  <a:schemeClr val="tx1"/>
                </a:solidFill>
                <a:latin typeface="Century Schoolbook"/>
              </a:rPr>
            </a:br>
            <a:r>
              <a:rPr lang="pl-PL" sz="1800" cap="none" dirty="0" smtClean="0">
                <a:solidFill>
                  <a:schemeClr val="tx1"/>
                </a:solidFill>
                <a:latin typeface="Century Schoolbook"/>
              </a:rPr>
              <a:t>9.Edyta Niewiarowska kl. IB</a:t>
            </a:r>
          </a:p>
        </p:txBody>
      </p:sp>
      <p:pic>
        <p:nvPicPr>
          <p:cNvPr id="6" name="Obraz 5" descr="PB020030.JPG"/>
          <p:cNvPicPr>
            <a:picLocks noChangeAspect="1"/>
          </p:cNvPicPr>
          <p:nvPr/>
        </p:nvPicPr>
        <p:blipFill>
          <a:blip r:embed="rId3" cstate="print"/>
          <a:stretch>
            <a:fillRect/>
          </a:stretch>
        </p:blipFill>
        <p:spPr>
          <a:xfrm>
            <a:off x="3711588" y="2212129"/>
            <a:ext cx="4961184" cy="3305865"/>
          </a:xfrm>
          <a:prstGeom prst="rect">
            <a:avLst/>
          </a:prstGeom>
          <a:ln>
            <a:noFill/>
          </a:ln>
          <a:effectLst>
            <a:softEdge rad="112500"/>
          </a:effectLst>
        </p:spPr>
      </p:pic>
      <p:sp>
        <p:nvSpPr>
          <p:cNvPr id="11267" name="Text Box 4"/>
          <p:cNvSpPr txBox="1">
            <a:spLocks noChangeArrowheads="1"/>
          </p:cNvSpPr>
          <p:nvPr/>
        </p:nvSpPr>
        <p:spPr bwMode="auto">
          <a:xfrm>
            <a:off x="539750" y="404813"/>
            <a:ext cx="7632700" cy="366712"/>
          </a:xfrm>
          <a:prstGeom prst="rect">
            <a:avLst/>
          </a:prstGeom>
          <a:noFill/>
          <a:ln w="9525">
            <a:noFill/>
            <a:miter lim="800000"/>
            <a:headEnd/>
            <a:tailEnd/>
          </a:ln>
        </p:spPr>
        <p:txBody>
          <a:bodyPr>
            <a:spAutoFit/>
          </a:bodyPr>
          <a:lstStyle/>
          <a:p>
            <a:pPr>
              <a:spcBef>
                <a:spcPct val="50000"/>
              </a:spcBef>
            </a:pPr>
            <a:r>
              <a:rPr lang="pl-PL"/>
              <a:t>Wspólnicy</a:t>
            </a:r>
          </a:p>
        </p:txBody>
      </p:sp>
      <p:sp>
        <p:nvSpPr>
          <p:cNvPr id="25" name="Tytuł 1"/>
          <p:cNvSpPr txBox="1">
            <a:spLocks/>
          </p:cNvSpPr>
          <p:nvPr/>
        </p:nvSpPr>
        <p:spPr>
          <a:xfrm>
            <a:off x="539750" y="404813"/>
            <a:ext cx="7920038" cy="633412"/>
          </a:xfrm>
          <a:prstGeom prst="rect">
            <a:avLst/>
          </a:prstGeom>
        </p:spPr>
        <p:style>
          <a:lnRef idx="2">
            <a:schemeClr val="accent1"/>
          </a:lnRef>
          <a:fillRef idx="1">
            <a:schemeClr val="lt1"/>
          </a:fillRef>
          <a:effectRef idx="0">
            <a:schemeClr val="accent1"/>
          </a:effectRef>
          <a:fontRef idx="minor">
            <a:schemeClr val="dk1"/>
          </a:fontRef>
        </p:style>
        <p:txBody>
          <a:bodyPr anchor="b">
            <a:normAutofit fontScale="92500"/>
          </a:bodyPr>
          <a:lstStyle/>
          <a:p>
            <a:pPr algn="ctr">
              <a:defRPr/>
            </a:pPr>
            <a:r>
              <a:rPr lang="pl-PL" sz="3000" b="1">
                <a:solidFill>
                  <a:srgbClr val="000000"/>
                </a:solidFill>
                <a:latin typeface="Century Schoolbook"/>
                <a:cs typeface="Arial" charset="0"/>
              </a:rPr>
              <a:t>WSPÓLNICY MINIPRZEDSIĘBIORSTWA</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ytuł 1"/>
          <p:cNvSpPr txBox="1">
            <a:spLocks/>
          </p:cNvSpPr>
          <p:nvPr/>
        </p:nvSpPr>
        <p:spPr>
          <a:xfrm>
            <a:off x="539750" y="404813"/>
            <a:ext cx="7467600" cy="633412"/>
          </a:xfrm>
          <a:prstGeom prst="rect">
            <a:avLst/>
          </a:prstGeom>
        </p:spPr>
        <p:style>
          <a:lnRef idx="2">
            <a:schemeClr val="accent1"/>
          </a:lnRef>
          <a:fillRef idx="1">
            <a:schemeClr val="lt1"/>
          </a:fillRef>
          <a:effectRef idx="0">
            <a:schemeClr val="accent1"/>
          </a:effectRef>
          <a:fontRef idx="minor">
            <a:schemeClr val="dk1"/>
          </a:fontRef>
        </p:style>
        <p:txBody>
          <a:bodyPr anchor="b">
            <a:normAutofit/>
          </a:bodyPr>
          <a:lstStyle/>
          <a:p>
            <a:pPr algn="ctr">
              <a:defRPr/>
            </a:pPr>
            <a:r>
              <a:rPr lang="pl-PL" sz="3000" b="1">
                <a:solidFill>
                  <a:srgbClr val="000000"/>
                </a:solidFill>
                <a:latin typeface="Century Schoolbook"/>
                <a:cs typeface="Arial" charset="0"/>
              </a:rPr>
              <a:t>REPREZENTACJA NA KONKURSIE</a:t>
            </a:r>
          </a:p>
        </p:txBody>
      </p:sp>
      <p:pic>
        <p:nvPicPr>
          <p:cNvPr id="13314" name="Picture 5" descr="Anka"/>
          <p:cNvPicPr>
            <a:picLocks noChangeAspect="1" noChangeArrowheads="1"/>
          </p:cNvPicPr>
          <p:nvPr/>
        </p:nvPicPr>
        <p:blipFill>
          <a:blip r:embed="rId3"/>
          <a:srcRect/>
          <a:stretch>
            <a:fillRect/>
          </a:stretch>
        </p:blipFill>
        <p:spPr bwMode="auto">
          <a:xfrm>
            <a:off x="6156325" y="4005263"/>
            <a:ext cx="2032000" cy="2674937"/>
          </a:xfrm>
          <a:prstGeom prst="rect">
            <a:avLst/>
          </a:prstGeom>
          <a:noFill/>
          <a:ln w="9525">
            <a:noFill/>
            <a:miter lim="800000"/>
            <a:headEnd/>
            <a:tailEnd/>
          </a:ln>
        </p:spPr>
      </p:pic>
      <p:pic>
        <p:nvPicPr>
          <p:cNvPr id="13315" name="Picture 6" descr="Edyta"/>
          <p:cNvPicPr>
            <a:picLocks noChangeAspect="1" noChangeArrowheads="1"/>
          </p:cNvPicPr>
          <p:nvPr/>
        </p:nvPicPr>
        <p:blipFill>
          <a:blip r:embed="rId4"/>
          <a:srcRect/>
          <a:stretch>
            <a:fillRect/>
          </a:stretch>
        </p:blipFill>
        <p:spPr bwMode="auto">
          <a:xfrm>
            <a:off x="6156325" y="1341438"/>
            <a:ext cx="2057400" cy="2686050"/>
          </a:xfrm>
          <a:prstGeom prst="rect">
            <a:avLst/>
          </a:prstGeom>
          <a:noFill/>
          <a:ln w="9525">
            <a:noFill/>
            <a:miter lim="800000"/>
            <a:headEnd/>
            <a:tailEnd/>
          </a:ln>
        </p:spPr>
      </p:pic>
      <p:pic>
        <p:nvPicPr>
          <p:cNvPr id="13316" name="Picture 7" descr="Olka"/>
          <p:cNvPicPr>
            <a:picLocks noChangeAspect="1" noChangeArrowheads="1"/>
          </p:cNvPicPr>
          <p:nvPr/>
        </p:nvPicPr>
        <p:blipFill>
          <a:blip r:embed="rId5"/>
          <a:srcRect/>
          <a:stretch>
            <a:fillRect/>
          </a:stretch>
        </p:blipFill>
        <p:spPr bwMode="auto">
          <a:xfrm>
            <a:off x="539750" y="1628775"/>
            <a:ext cx="2616200" cy="2663825"/>
          </a:xfrm>
          <a:prstGeom prst="rect">
            <a:avLst/>
          </a:prstGeom>
          <a:noFill/>
          <a:ln w="9525">
            <a:noFill/>
            <a:miter lim="800000"/>
            <a:headEnd/>
            <a:tailEnd/>
          </a:ln>
        </p:spPr>
      </p:pic>
      <p:pic>
        <p:nvPicPr>
          <p:cNvPr id="13317" name="Picture 8" descr="P1000215"/>
          <p:cNvPicPr>
            <a:picLocks noChangeAspect="1" noChangeArrowheads="1"/>
          </p:cNvPicPr>
          <p:nvPr/>
        </p:nvPicPr>
        <p:blipFill>
          <a:blip r:embed="rId6"/>
          <a:srcRect/>
          <a:stretch>
            <a:fillRect/>
          </a:stretch>
        </p:blipFill>
        <p:spPr bwMode="auto">
          <a:xfrm>
            <a:off x="539750" y="4292600"/>
            <a:ext cx="2663825" cy="1998663"/>
          </a:xfrm>
          <a:prstGeom prst="rect">
            <a:avLst/>
          </a:prstGeom>
          <a:noFill/>
          <a:ln w="9525">
            <a:noFill/>
            <a:miter lim="800000"/>
            <a:headEnd/>
            <a:tailEnd/>
          </a:ln>
        </p:spPr>
      </p:pic>
      <p:sp>
        <p:nvSpPr>
          <p:cNvPr id="13318" name="Text Box 9"/>
          <p:cNvSpPr txBox="1">
            <a:spLocks noChangeArrowheads="1"/>
          </p:cNvSpPr>
          <p:nvPr/>
        </p:nvSpPr>
        <p:spPr bwMode="auto">
          <a:xfrm>
            <a:off x="3563938" y="1773238"/>
            <a:ext cx="2303462" cy="4768850"/>
          </a:xfrm>
          <a:prstGeom prst="rect">
            <a:avLst/>
          </a:prstGeom>
          <a:noFill/>
          <a:ln w="9525">
            <a:noFill/>
            <a:miter lim="800000"/>
            <a:headEnd/>
            <a:tailEnd/>
          </a:ln>
        </p:spPr>
        <p:txBody>
          <a:bodyPr>
            <a:spAutoFit/>
          </a:bodyPr>
          <a:lstStyle/>
          <a:p>
            <a:pPr algn="ctr">
              <a:spcBef>
                <a:spcPct val="50000"/>
              </a:spcBef>
            </a:pPr>
            <a:r>
              <a:rPr lang="pl-PL"/>
              <a:t>&lt;-Aleksanda Kut</a:t>
            </a:r>
          </a:p>
          <a:p>
            <a:pPr algn="ctr">
              <a:spcBef>
                <a:spcPct val="50000"/>
              </a:spcBef>
            </a:pPr>
            <a:endParaRPr lang="pl-PL"/>
          </a:p>
          <a:p>
            <a:pPr algn="ctr">
              <a:spcBef>
                <a:spcPct val="50000"/>
              </a:spcBef>
            </a:pPr>
            <a:r>
              <a:rPr lang="pl-PL"/>
              <a:t>Edyta Niewiarowska-&gt;</a:t>
            </a:r>
          </a:p>
          <a:p>
            <a:pPr algn="ctr">
              <a:spcBef>
                <a:spcPct val="50000"/>
              </a:spcBef>
            </a:pPr>
            <a:endParaRPr lang="pl-PL"/>
          </a:p>
          <a:p>
            <a:pPr algn="ctr">
              <a:spcBef>
                <a:spcPct val="50000"/>
              </a:spcBef>
            </a:pPr>
            <a:endParaRPr lang="pl-PL"/>
          </a:p>
          <a:p>
            <a:pPr algn="ctr">
              <a:spcBef>
                <a:spcPct val="50000"/>
              </a:spcBef>
            </a:pPr>
            <a:endParaRPr lang="pl-PL"/>
          </a:p>
          <a:p>
            <a:pPr algn="ctr">
              <a:spcBef>
                <a:spcPct val="50000"/>
              </a:spcBef>
            </a:pPr>
            <a:r>
              <a:rPr lang="pl-PL"/>
              <a:t>&lt;-Wioletta Gorzynik</a:t>
            </a:r>
          </a:p>
          <a:p>
            <a:pPr algn="ctr">
              <a:spcBef>
                <a:spcPct val="50000"/>
              </a:spcBef>
            </a:pPr>
            <a:endParaRPr lang="pl-PL"/>
          </a:p>
          <a:p>
            <a:pPr algn="ctr">
              <a:spcBef>
                <a:spcPct val="50000"/>
              </a:spcBef>
            </a:pPr>
            <a:endParaRPr lang="pl-PL"/>
          </a:p>
          <a:p>
            <a:pPr algn="ctr">
              <a:spcBef>
                <a:spcPct val="50000"/>
              </a:spcBef>
            </a:pPr>
            <a:r>
              <a:rPr lang="pl-PL"/>
              <a:t>Anna Antkiewicz-&gt;</a:t>
            </a:r>
          </a:p>
          <a:p>
            <a:pPr algn="ctr">
              <a:spcBef>
                <a:spcPct val="50000"/>
              </a:spcBef>
            </a:pPr>
            <a:endParaRPr lang="pl-PL"/>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5" name="Rectangle 3"/>
          <p:cNvSpPr>
            <a:spLocks noGrp="1"/>
          </p:cNvSpPr>
          <p:nvPr>
            <p:ph type="body" idx="4294967295"/>
          </p:nvPr>
        </p:nvSpPr>
        <p:spPr>
          <a:xfrm>
            <a:off x="457200" y="1600200"/>
            <a:ext cx="3960813" cy="4873625"/>
          </a:xfrm>
        </p:spPr>
        <p:txBody>
          <a:bodyPr/>
          <a:lstStyle/>
          <a:p>
            <a:pPr>
              <a:defRPr/>
            </a:pPr>
            <a:r>
              <a:rPr lang="pl-PL" sz="2000" dirty="0" smtClean="0">
                <a:latin typeface="Century Schoolbook"/>
              </a:rPr>
              <a:t>Nauka przez „zabawę”?</a:t>
            </a:r>
          </a:p>
          <a:p>
            <a:pPr>
              <a:defRPr/>
            </a:pPr>
            <a:endParaRPr lang="pl-PL" sz="2000" dirty="0" smtClean="0">
              <a:latin typeface="Century Schoolbook"/>
            </a:endParaRPr>
          </a:p>
          <a:p>
            <a:pPr>
              <a:defRPr/>
            </a:pPr>
            <a:r>
              <a:rPr lang="pl-PL" sz="2000" dirty="0" smtClean="0">
                <a:latin typeface="Century Schoolbook"/>
              </a:rPr>
              <a:t>Prowadzenie własnej firmy to ciężka praca!</a:t>
            </a:r>
          </a:p>
          <a:p>
            <a:pPr>
              <a:defRPr/>
            </a:pPr>
            <a:endParaRPr lang="pl-PL" sz="2000" dirty="0" smtClean="0">
              <a:latin typeface="Century Schoolbook"/>
            </a:endParaRPr>
          </a:p>
          <a:p>
            <a:pPr>
              <a:defRPr/>
            </a:pPr>
            <a:r>
              <a:rPr lang="pl-PL" sz="2000" dirty="0" smtClean="0">
                <a:latin typeface="Century Schoolbook"/>
              </a:rPr>
              <a:t>Warto podejmować trudne wyzwania ;)</a:t>
            </a:r>
          </a:p>
          <a:p>
            <a:pPr>
              <a:defRPr/>
            </a:pPr>
            <a:endParaRPr lang="pl-PL" sz="2000" dirty="0">
              <a:latin typeface="Century Schoolbook"/>
            </a:endParaRPr>
          </a:p>
          <a:p>
            <a:pPr>
              <a:defRPr/>
            </a:pPr>
            <a:endParaRPr lang="pl-PL" sz="2000" dirty="0" smtClean="0">
              <a:latin typeface="Century Schoolbook"/>
            </a:endParaRPr>
          </a:p>
          <a:p>
            <a:pPr>
              <a:defRPr/>
            </a:pPr>
            <a:endParaRPr lang="pl-PL" sz="2000" dirty="0">
              <a:latin typeface="Century Schoolbook"/>
            </a:endParaRPr>
          </a:p>
          <a:p>
            <a:pPr>
              <a:defRPr/>
            </a:pPr>
            <a:endParaRPr lang="pl-PL" sz="2000" dirty="0" smtClean="0">
              <a:latin typeface="Century Schoolbook"/>
            </a:endParaRPr>
          </a:p>
          <a:p>
            <a:pPr marL="0" indent="0">
              <a:buFont typeface="Wingdings" pitchFamily="2" charset="2"/>
              <a:buNone/>
              <a:defRPr/>
            </a:pPr>
            <a:r>
              <a:rPr lang="pl-PL" sz="2000" dirty="0" smtClean="0">
                <a:latin typeface="Century Schoolbook"/>
              </a:rPr>
              <a:t>		Regina Pelczar</a:t>
            </a:r>
          </a:p>
        </p:txBody>
      </p:sp>
      <p:sp>
        <p:nvSpPr>
          <p:cNvPr id="25" name="Tytuł 1"/>
          <p:cNvSpPr txBox="1">
            <a:spLocks/>
          </p:cNvSpPr>
          <p:nvPr/>
        </p:nvSpPr>
        <p:spPr>
          <a:xfrm>
            <a:off x="684213" y="260350"/>
            <a:ext cx="7467600" cy="725488"/>
          </a:xfrm>
          <a:prstGeom prst="rect">
            <a:avLst/>
          </a:prstGeom>
        </p:spPr>
        <p:style>
          <a:lnRef idx="2">
            <a:schemeClr val="accent1"/>
          </a:lnRef>
          <a:fillRef idx="1">
            <a:schemeClr val="lt1"/>
          </a:fillRef>
          <a:effectRef idx="0">
            <a:schemeClr val="accent1"/>
          </a:effectRef>
          <a:fontRef idx="minor">
            <a:schemeClr val="dk1"/>
          </a:fontRef>
        </p:style>
        <p:txBody>
          <a:bodyPr anchor="b">
            <a:normAutofit fontScale="92500"/>
          </a:bodyPr>
          <a:lstStyle/>
          <a:p>
            <a:pPr algn="ctr">
              <a:defRPr/>
            </a:pPr>
            <a:r>
              <a:rPr lang="pl-PL" sz="3000" b="1" dirty="0">
                <a:solidFill>
                  <a:schemeClr val="tx1"/>
                </a:solidFill>
                <a:latin typeface="Century Schoolbook"/>
              </a:rPr>
              <a:t>OPIEKUN </a:t>
            </a:r>
            <a:r>
              <a:rPr lang="pl-PL" sz="3000" b="1" dirty="0" smtClean="0">
                <a:solidFill>
                  <a:schemeClr val="tx1"/>
                </a:solidFill>
                <a:latin typeface="Century Schoolbook"/>
              </a:rPr>
              <a:t>MINIPRZEDSIĘBIORSTWA</a:t>
            </a:r>
            <a:endParaRPr lang="pl-PL" sz="3000" b="1" dirty="0">
              <a:solidFill>
                <a:schemeClr val="tx1"/>
              </a:solidFill>
              <a:latin typeface="Century Schoolbook"/>
            </a:endParaRPr>
          </a:p>
        </p:txBody>
      </p:sp>
      <p:pic>
        <p:nvPicPr>
          <p:cNvPr id="15363" name="Picture 3"/>
          <p:cNvPicPr>
            <a:picLocks noChangeAspect="1" noChangeArrowheads="1"/>
          </p:cNvPicPr>
          <p:nvPr/>
        </p:nvPicPr>
        <p:blipFill>
          <a:blip r:embed="rId2"/>
          <a:srcRect/>
          <a:stretch>
            <a:fillRect/>
          </a:stretch>
        </p:blipFill>
        <p:spPr bwMode="auto">
          <a:xfrm>
            <a:off x="4787900" y="1422400"/>
            <a:ext cx="3097213" cy="4659313"/>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3"/>
          <p:cNvSpPr>
            <a:spLocks noGrp="1"/>
          </p:cNvSpPr>
          <p:nvPr>
            <p:ph type="body" idx="4294967295"/>
          </p:nvPr>
        </p:nvSpPr>
        <p:spPr/>
        <p:txBody>
          <a:bodyPr/>
          <a:lstStyle/>
          <a:p>
            <a:pPr eaLnBrk="1" hangingPunct="1"/>
            <a:endParaRPr lang="pl-PL" sz="2800" b="1" smtClean="0">
              <a:latin typeface="Century Schoolbook"/>
            </a:endParaRPr>
          </a:p>
          <a:p>
            <a:endParaRPr lang="pl-PL" smtClean="0">
              <a:latin typeface="Century Schoolbook"/>
            </a:endParaRPr>
          </a:p>
        </p:txBody>
      </p:sp>
      <p:sp>
        <p:nvSpPr>
          <p:cNvPr id="25" name="Tytuł 1"/>
          <p:cNvSpPr txBox="1">
            <a:spLocks/>
          </p:cNvSpPr>
          <p:nvPr/>
        </p:nvSpPr>
        <p:spPr>
          <a:xfrm>
            <a:off x="539750" y="404813"/>
            <a:ext cx="7920038" cy="633412"/>
          </a:xfrm>
          <a:prstGeom prst="rect">
            <a:avLst/>
          </a:prstGeom>
        </p:spPr>
        <p:style>
          <a:lnRef idx="2">
            <a:schemeClr val="accent1"/>
          </a:lnRef>
          <a:fillRef idx="1">
            <a:schemeClr val="lt1"/>
          </a:fillRef>
          <a:effectRef idx="0">
            <a:schemeClr val="accent1"/>
          </a:effectRef>
          <a:fontRef idx="minor">
            <a:schemeClr val="dk1"/>
          </a:fontRef>
        </p:style>
        <p:txBody>
          <a:bodyPr anchor="b">
            <a:normAutofit fontScale="85000" lnSpcReduction="10000"/>
          </a:bodyPr>
          <a:lstStyle/>
          <a:p>
            <a:pPr algn="ctr">
              <a:defRPr/>
            </a:pPr>
            <a:r>
              <a:rPr lang="pl-PL" sz="3000" b="1">
                <a:solidFill>
                  <a:srgbClr val="000000"/>
                </a:solidFill>
                <a:latin typeface="Century Schoolbook"/>
                <a:cs typeface="Arial" charset="0"/>
              </a:rPr>
              <a:t>KONSULTANCI MINIPRZEDSIĘBIORSTWA</a:t>
            </a:r>
          </a:p>
        </p:txBody>
      </p:sp>
      <p:sp>
        <p:nvSpPr>
          <p:cNvPr id="16387" name="Rectangle 6"/>
          <p:cNvSpPr>
            <a:spLocks noChangeArrowheads="1"/>
          </p:cNvSpPr>
          <p:nvPr/>
        </p:nvSpPr>
        <p:spPr bwMode="auto">
          <a:xfrm>
            <a:off x="611188" y="2035879"/>
            <a:ext cx="7201172" cy="1200329"/>
          </a:xfrm>
          <a:prstGeom prst="rect">
            <a:avLst/>
          </a:prstGeom>
          <a:noFill/>
          <a:ln w="9525">
            <a:noFill/>
            <a:miter lim="800000"/>
            <a:headEnd/>
            <a:tailEnd/>
          </a:ln>
        </p:spPr>
        <p:txBody>
          <a:bodyPr wrap="square" anchor="ctr">
            <a:spAutoFit/>
          </a:bodyPr>
          <a:lstStyle/>
          <a:p>
            <a:pPr>
              <a:buFontTx/>
              <a:buChar char="•"/>
            </a:pPr>
            <a:r>
              <a:rPr lang="pl-PL" dirty="0"/>
              <a:t>Konsultant biznesowy  </a:t>
            </a:r>
            <a:r>
              <a:rPr lang="pl-PL" u="sng" dirty="0"/>
              <a:t>mgr Marcin Lisak</a:t>
            </a:r>
            <a:r>
              <a:rPr lang="pl-PL" dirty="0"/>
              <a:t> nauczył nas między innymi jak rozliczać się z </a:t>
            </a:r>
            <a:r>
              <a:rPr lang="pl-PL" dirty="0" err="1"/>
              <a:t>ZUSem</a:t>
            </a:r>
            <a:r>
              <a:rPr lang="pl-PL" dirty="0"/>
              <a:t>, jak prowadzić podatkową księgę przychodów i rozchodów, jak wypełniać faktury, i na co przede wszystkim zwracać uwagę by nie popełnić błędów w obliczeniach.</a:t>
            </a:r>
          </a:p>
        </p:txBody>
      </p:sp>
      <p:sp>
        <p:nvSpPr>
          <p:cNvPr id="16388" name="Text Box 7"/>
          <p:cNvSpPr txBox="1">
            <a:spLocks noChangeArrowheads="1"/>
          </p:cNvSpPr>
          <p:nvPr/>
        </p:nvSpPr>
        <p:spPr bwMode="auto">
          <a:xfrm>
            <a:off x="611188" y="4221163"/>
            <a:ext cx="7057156" cy="1200329"/>
          </a:xfrm>
          <a:prstGeom prst="rect">
            <a:avLst/>
          </a:prstGeom>
          <a:noFill/>
          <a:ln w="9525">
            <a:noFill/>
            <a:miter lim="800000"/>
            <a:headEnd/>
            <a:tailEnd/>
          </a:ln>
        </p:spPr>
        <p:txBody>
          <a:bodyPr wrap="square">
            <a:spAutoFit/>
          </a:bodyPr>
          <a:lstStyle/>
          <a:p>
            <a:pPr>
              <a:spcBef>
                <a:spcPct val="50000"/>
              </a:spcBef>
              <a:buFontTx/>
              <a:buChar char="•"/>
            </a:pPr>
            <a:r>
              <a:rPr lang="pl-PL" dirty="0"/>
              <a:t>Konsultant od spraw artystycznych </a:t>
            </a:r>
            <a:r>
              <a:rPr lang="pl-PL" u="sng" dirty="0"/>
              <a:t>mgr Bożena Baranowska</a:t>
            </a:r>
            <a:r>
              <a:rPr lang="pl-PL" dirty="0"/>
              <a:t> nauczyła nas jak estetycznie i efektownie produkować naszą biżuterię. Dowiedzieliśmy się od niej wielu cenny rzeczy dotyczących rysowania </a:t>
            </a:r>
            <a:r>
              <a:rPr lang="pl-PL" dirty="0" smtClean="0"/>
              <a:t>portretów</a:t>
            </a:r>
            <a:r>
              <a:rPr lang="pl-PL" dirty="0"/>
              <a:t>.</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68313" y="260350"/>
            <a:ext cx="7467600" cy="633413"/>
          </a:xfrm>
        </p:spPr>
        <p:style>
          <a:lnRef idx="2">
            <a:schemeClr val="accent1"/>
          </a:lnRef>
          <a:fillRef idx="1">
            <a:schemeClr val="lt1"/>
          </a:fillRef>
          <a:effectRef idx="0">
            <a:schemeClr val="accent1"/>
          </a:effectRef>
          <a:fontRef idx="minor">
            <a:schemeClr val="dk1"/>
          </a:fontRef>
        </p:style>
        <p:txBody>
          <a:bodyPr/>
          <a:lstStyle/>
          <a:p>
            <a:pPr algn="ctr" eaLnBrk="1" fontAlgn="auto" hangingPunct="1">
              <a:spcAft>
                <a:spcPts val="0"/>
              </a:spcAft>
              <a:defRPr/>
            </a:pPr>
            <a:r>
              <a:rPr lang="pl-PL" b="1" dirty="0" smtClean="0"/>
              <a:t>Przedmiot działalności</a:t>
            </a:r>
            <a:endParaRPr lang="pl-PL" b="1" dirty="0"/>
          </a:p>
        </p:txBody>
      </p:sp>
      <p:sp>
        <p:nvSpPr>
          <p:cNvPr id="17410" name="Symbol zastępczy zawartości 3"/>
          <p:cNvSpPr>
            <a:spLocks noGrp="1"/>
          </p:cNvSpPr>
          <p:nvPr>
            <p:ph sz="quarter" idx="1"/>
          </p:nvPr>
        </p:nvSpPr>
        <p:spPr>
          <a:xfrm>
            <a:off x="457200" y="1196975"/>
            <a:ext cx="7643813" cy="4824413"/>
          </a:xfrm>
        </p:spPr>
        <p:txBody>
          <a:bodyPr/>
          <a:lstStyle/>
          <a:p>
            <a:pPr eaLnBrk="1" hangingPunct="1"/>
            <a:r>
              <a:rPr lang="pl-PL" sz="2000" b="1" smtClean="0"/>
              <a:t>Biżuteria ręcznie wykonywana z modeliny. </a:t>
            </a:r>
            <a:r>
              <a:rPr lang="pl-PL" sz="2000" smtClean="0"/>
              <a:t>Produkty są oryginalne i jedyne w swoim rodzaju! Nie ma dwóch identycznych egzemplarzy, każdy wykonywany jest z dużą precyzją. Brak tego typu produktów na lokalnym rynku i duże zainteresowanie wśród szkolnych znajomych sprawiło, że postanowiliśmy się zająć taką działalnością.</a:t>
            </a:r>
          </a:p>
          <a:p>
            <a:pPr eaLnBrk="1" hangingPunct="1">
              <a:buFont typeface="Wingdings" pitchFamily="2" charset="2"/>
              <a:buNone/>
            </a:pPr>
            <a:endParaRPr lang="pl-PL" sz="2000" smtClean="0"/>
          </a:p>
          <a:p>
            <a:pPr eaLnBrk="1" hangingPunct="1"/>
            <a:r>
              <a:rPr lang="pl-PL" sz="2000" b="1" smtClean="0"/>
              <a:t>Rysunki na zamówienie </a:t>
            </a:r>
            <a:r>
              <a:rPr lang="pl-PL" sz="2000" smtClean="0"/>
              <a:t>– portrety, karykatury itp. Idealny prezent na urodziny, walentynki, 18-stkę, czy prezent dla nauczyciela. Rysunki są wykonywane przez bardzo uzdolnione plastycznie koleżanki i potrafią zachwycić każdego.</a:t>
            </a:r>
          </a:p>
          <a:p>
            <a:pPr eaLnBrk="1" hangingPunct="1"/>
            <a:endParaRPr lang="pl-PL" sz="2000" b="1" smtClean="0"/>
          </a:p>
          <a:p>
            <a:pPr eaLnBrk="1" hangingPunct="1"/>
            <a:r>
              <a:rPr lang="pl-PL" sz="2000" b="1" smtClean="0"/>
              <a:t>Nasze produkty wykonujemy z wysokiej jakości ekologicznej modeliny, są więc przyjazne dla środowiska !</a:t>
            </a:r>
            <a:endParaRPr lang="pl-PL" sz="2000"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3"/>
          <p:cNvSpPr>
            <a:spLocks noGrp="1"/>
          </p:cNvSpPr>
          <p:nvPr>
            <p:ph type="body" idx="4294967295"/>
          </p:nvPr>
        </p:nvSpPr>
        <p:spPr>
          <a:xfrm>
            <a:off x="457200" y="1600200"/>
            <a:ext cx="8003232" cy="4873625"/>
          </a:xfrm>
        </p:spPr>
        <p:txBody>
          <a:bodyPr/>
          <a:lstStyle/>
          <a:p>
            <a:pPr>
              <a:lnSpc>
                <a:spcPct val="80000"/>
              </a:lnSpc>
            </a:pPr>
            <a:r>
              <a:rPr lang="pl-PL" sz="1600" dirty="0" smtClean="0">
                <a:latin typeface="Century Schoolbook"/>
              </a:rPr>
              <a:t>Wszystko zaczęło się od poinformowania uczniów naszego Liceum Ogólnokształcącego w Strzyżowie przez Panią Dyrektor o projekcie miniprzedsiębiorstwa. Było bardzo dużo chętnych, przez co nauczyciele od przedsiębiorczości musieli przeprowadzić kwalifikacje. Wyłoniono dwie najlepsze grupy. Jedną z nich była nasza dziewięcioosobowa grupa, złożona       z osób, których od zawsze interesował temat przedsiębiorczości. Wzięliśmy pod uwagę zainteresowania poszczególnych osób i ich umiejętność. Dzięki temu obowiązki zostały podzielone między wszystkich członków firmy i zostały wydzielone stanowiska. </a:t>
            </a:r>
          </a:p>
          <a:p>
            <a:pPr>
              <a:lnSpc>
                <a:spcPct val="80000"/>
              </a:lnSpc>
            </a:pPr>
            <a:r>
              <a:rPr lang="pl-PL" sz="1600" dirty="0" smtClean="0">
                <a:latin typeface="Century Schoolbook"/>
              </a:rPr>
              <a:t>W wyniku nałożenia się na siebie zbyt dużej ilości obowiązków pierwszy finansista Bartosz Banaś oddał w dobre ręce tj. Edycie Niewiarowskiej swoje obowiązki. Z powodu zbliżającej się matury i braku czasu na działalność pozaszkolną Klaudia Strzępek początkowy dyrektor ds. marketingu oddała swoje obowiązki Gabrieli Śliwińskiej.</a:t>
            </a:r>
          </a:p>
          <a:p>
            <a:pPr>
              <a:lnSpc>
                <a:spcPct val="80000"/>
              </a:lnSpc>
            </a:pPr>
            <a:r>
              <a:rPr lang="pl-PL" sz="1600" dirty="0" smtClean="0">
                <a:latin typeface="Century Schoolbook"/>
              </a:rPr>
              <a:t>Zmiany zachodziły szybko i nie miały wpływu na pracę całej firmy. Ta przygoda wiele nas nauczyła, przede wszystkim odpowiedzialności, pracowitości, systematyczności. Teraz jesteśmy świadomi, jak ciężko jest prowadzić własną działalność, jak trudna potrafi być organizacja zasobów ludzkich oraz ile trzeba włożyć chęci i pracy by grupa była jednością, a praca przyjemnością.</a:t>
            </a:r>
          </a:p>
        </p:txBody>
      </p:sp>
      <p:sp>
        <p:nvSpPr>
          <p:cNvPr id="2" name="Tytuł 1"/>
          <p:cNvSpPr>
            <a:spLocks noGrp="1"/>
          </p:cNvSpPr>
          <p:nvPr>
            <p:ph type="title" idx="4294967295"/>
          </p:nvPr>
        </p:nvSpPr>
        <p:spPr>
          <a:xfrm>
            <a:off x="179388" y="260350"/>
            <a:ext cx="8353425" cy="936625"/>
          </a:xfrm>
        </p:spPr>
        <p:style>
          <a:lnRef idx="2">
            <a:schemeClr val="accent1"/>
          </a:lnRef>
          <a:fillRef idx="1">
            <a:schemeClr val="lt1"/>
          </a:fillRef>
          <a:effectRef idx="0">
            <a:schemeClr val="accent1"/>
          </a:effectRef>
          <a:fontRef idx="minor">
            <a:schemeClr val="dk1"/>
          </a:fontRef>
        </p:style>
        <p:txBody>
          <a:bodyPr wrap="square" lIns="91440" tIns="45720" rIns="91440" bIns="45720" numCol="1" anchorCtr="0" compatLnSpc="1">
            <a:prstTxWarp prst="textNoShape">
              <a:avLst/>
            </a:prstTxWarp>
            <a:normAutofit fontScale="90000"/>
          </a:bodyPr>
          <a:lstStyle/>
          <a:p>
            <a:pPr algn="ctr" eaLnBrk="1" hangingPunct="1">
              <a:defRPr/>
            </a:pPr>
            <a:r>
              <a:rPr lang="pl-PL" b="1" cap="none" dirty="0" smtClean="0">
                <a:solidFill>
                  <a:srgbClr val="000000"/>
                </a:solidFill>
                <a:latin typeface="Century Schoolbook"/>
              </a:rPr>
              <a:t>FUNKCJONOWANIE MINIPRZEDSIĘBIORSTWA</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ymbol zastępczy zawartości 2"/>
          <p:cNvSpPr>
            <a:spLocks noGrp="1"/>
          </p:cNvSpPr>
          <p:nvPr>
            <p:ph sz="quarter" idx="1"/>
          </p:nvPr>
        </p:nvSpPr>
        <p:spPr>
          <a:xfrm>
            <a:off x="468313" y="1628775"/>
            <a:ext cx="7467600" cy="863600"/>
          </a:xfrm>
        </p:spPr>
        <p:txBody>
          <a:bodyPr/>
          <a:lstStyle/>
          <a:p>
            <a:r>
              <a:rPr lang="pl-PL" sz="2000" smtClean="0"/>
              <a:t>Najważniejsze w funkcjonowaniu naszego miniprzedsiębiorstwa było produkowanie biżuterii z modeliny.</a:t>
            </a:r>
          </a:p>
        </p:txBody>
      </p:sp>
      <p:sp>
        <p:nvSpPr>
          <p:cNvPr id="4" name="Tytuł 1"/>
          <p:cNvSpPr>
            <a:spLocks noGrp="1"/>
          </p:cNvSpPr>
          <p:nvPr>
            <p:ph type="title"/>
          </p:nvPr>
        </p:nvSpPr>
        <p:spPr/>
        <p:style>
          <a:lnRef idx="2">
            <a:schemeClr val="accent1"/>
          </a:lnRef>
          <a:fillRef idx="1">
            <a:schemeClr val="lt1"/>
          </a:fillRef>
          <a:effectRef idx="0">
            <a:schemeClr val="accent1"/>
          </a:effectRef>
          <a:fontRef idx="minor">
            <a:schemeClr val="dk1"/>
          </a:fontRef>
        </p:style>
        <p:txBody>
          <a:bodyPr wrap="square" lIns="91440" tIns="45720" rIns="91440" bIns="45720" numCol="1" anchorCtr="0" compatLnSpc="1">
            <a:prstTxWarp prst="textNoShape">
              <a:avLst/>
            </a:prstTxWarp>
          </a:bodyPr>
          <a:lstStyle/>
          <a:p>
            <a:pPr algn="ctr" eaLnBrk="1" hangingPunct="1">
              <a:defRPr/>
            </a:pPr>
            <a:r>
              <a:rPr lang="pl-PL" b="1" cap="none" dirty="0" smtClean="0">
                <a:solidFill>
                  <a:srgbClr val="000000"/>
                </a:solidFill>
                <a:latin typeface="Century Schoolbook"/>
              </a:rPr>
              <a:t>FUNKCJONOWANIE MINIPRZEDSIĘBIORSTWA</a:t>
            </a:r>
          </a:p>
        </p:txBody>
      </p:sp>
      <p:pic>
        <p:nvPicPr>
          <p:cNvPr id="20484" name="Picture 4" descr="579925_349449328442062_100001309946668_856914_1720334069_n"/>
          <p:cNvPicPr>
            <a:picLocks noChangeAspect="1" noChangeArrowheads="1"/>
          </p:cNvPicPr>
          <p:nvPr/>
        </p:nvPicPr>
        <p:blipFill>
          <a:blip r:embed="rId2"/>
          <a:srcRect/>
          <a:stretch>
            <a:fillRect/>
          </a:stretch>
        </p:blipFill>
        <p:spPr bwMode="auto">
          <a:xfrm>
            <a:off x="900113" y="2420938"/>
            <a:ext cx="6875462" cy="3867150"/>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idx="4294967295"/>
          </p:nvPr>
        </p:nvSpPr>
        <p:spPr>
          <a:xfrm>
            <a:off x="179388" y="476250"/>
            <a:ext cx="8353425" cy="720725"/>
          </a:xfrm>
        </p:spPr>
        <p:style>
          <a:lnRef idx="2">
            <a:schemeClr val="accent1"/>
          </a:lnRef>
          <a:fillRef idx="1">
            <a:schemeClr val="lt1"/>
          </a:fillRef>
          <a:effectRef idx="0">
            <a:schemeClr val="accent1"/>
          </a:effectRef>
          <a:fontRef idx="minor">
            <a:schemeClr val="dk1"/>
          </a:fontRef>
        </p:style>
        <p:txBody>
          <a:bodyPr wrap="square" lIns="91440" tIns="45720" rIns="91440" bIns="45720" numCol="1" anchorCtr="0" compatLnSpc="1">
            <a:prstTxWarp prst="textNoShape">
              <a:avLst/>
            </a:prstTxWarp>
          </a:bodyPr>
          <a:lstStyle/>
          <a:p>
            <a:pPr algn="ctr" eaLnBrk="1" hangingPunct="1">
              <a:defRPr/>
            </a:pPr>
            <a:r>
              <a:rPr lang="pl-PL" b="1" cap="none" dirty="0" smtClean="0">
                <a:solidFill>
                  <a:srgbClr val="000000"/>
                </a:solidFill>
                <a:latin typeface="Century Schoolbook"/>
              </a:rPr>
              <a:t>FINANSE MINIPRZEDSIĘBIORSTWA</a:t>
            </a:r>
          </a:p>
        </p:txBody>
      </p:sp>
      <p:graphicFrame>
        <p:nvGraphicFramePr>
          <p:cNvPr id="21508" name="Object 4"/>
          <p:cNvGraphicFramePr>
            <a:graphicFrameLocks noChangeAspect="1"/>
          </p:cNvGraphicFramePr>
          <p:nvPr/>
        </p:nvGraphicFramePr>
        <p:xfrm>
          <a:off x="395288" y="1773238"/>
          <a:ext cx="7632700" cy="4152900"/>
        </p:xfrm>
        <a:graphic>
          <a:graphicData uri="http://schemas.openxmlformats.org/presentationml/2006/ole">
            <mc:AlternateContent xmlns:mc="http://schemas.openxmlformats.org/markup-compatibility/2006">
              <mc:Choice xmlns:v="urn:schemas-microsoft-com:vml" Requires="v">
                <p:oleObj spid="_x0000_s21511" name="Wykres" r:id="rId3" imgW="7277167" imgH="3695700" progId="Excel.Chart.8">
                  <p:embed/>
                </p:oleObj>
              </mc:Choice>
              <mc:Fallback>
                <p:oleObj name="Wykres" r:id="rId3" imgW="7277167" imgH="3695700" progId="Excel.Chart.8">
                  <p:embed/>
                  <p:pic>
                    <p:nvPicPr>
                      <p:cNvPr id="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5288" y="1773238"/>
                        <a:ext cx="7632700" cy="415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ykusz">
  <a:themeElements>
    <a:clrScheme name="Energetyczny">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Wykusz">
      <a:majorFont>
        <a:latin typeface=""/>
        <a:ea typeface=""/>
        <a:cs typeface=""/>
      </a:majorFont>
      <a:minorFont>
        <a:latin typeface=""/>
        <a:ea typeface=""/>
        <a:cs typeface=""/>
      </a:minorFont>
    </a:fontScheme>
    <a:fmtScheme name="Wykusz">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Energetyczny">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themeOverride>
</file>

<file path=docProps/app.xml><?xml version="1.0" encoding="utf-8"?>
<Properties xmlns="http://schemas.openxmlformats.org/officeDocument/2006/extended-properties" xmlns:vt="http://schemas.openxmlformats.org/officeDocument/2006/docPropsVTypes">
  <Template>Oriel</Template>
  <TotalTime>533</TotalTime>
  <Words>492</Words>
  <Application>Microsoft Office PowerPoint</Application>
  <PresentationFormat>Pokaz na ekranie (4:3)</PresentationFormat>
  <Paragraphs>51</Paragraphs>
  <Slides>10</Slides>
  <Notes>5</Notes>
  <HiddenSlides>0</HiddenSlides>
  <MMClips>0</MMClips>
  <ScaleCrop>false</ScaleCrop>
  <HeadingPairs>
    <vt:vector size="6" baseType="variant">
      <vt:variant>
        <vt:lpstr>Motyw</vt:lpstr>
      </vt:variant>
      <vt:variant>
        <vt:i4>1</vt:i4>
      </vt:variant>
      <vt:variant>
        <vt:lpstr>Osadzone serwery OLE</vt:lpstr>
      </vt:variant>
      <vt:variant>
        <vt:i4>1</vt:i4>
      </vt:variant>
      <vt:variant>
        <vt:lpstr>Tytuły slajdów</vt:lpstr>
      </vt:variant>
      <vt:variant>
        <vt:i4>10</vt:i4>
      </vt:variant>
    </vt:vector>
  </HeadingPairs>
  <TitlesOfParts>
    <vt:vector size="12" baseType="lpstr">
      <vt:lpstr>Wykusz</vt:lpstr>
      <vt:lpstr>Wykres</vt:lpstr>
      <vt:lpstr>Prezentacja programu PowerPoint</vt:lpstr>
      <vt:lpstr>1.Wioletta Gorzynik kl. IIF 2.Anna Antkiewicz kl. IIF 3.Magdalena Sudacka kl. IIF 4.Gabriela Śliwińska kl. IIF 5.Aleksandra Kut kl. IIF 6.Aleksandra Indyk kl. IIF 7.Klaudia Strzępek kl. IIIC 8.Bartosz Banaś kl. IIF 9.Edyta Niewiarowska kl. IB</vt:lpstr>
      <vt:lpstr>Prezentacja programu PowerPoint</vt:lpstr>
      <vt:lpstr>Prezentacja programu PowerPoint</vt:lpstr>
      <vt:lpstr>Prezentacja programu PowerPoint</vt:lpstr>
      <vt:lpstr>Przedmiot działalności</vt:lpstr>
      <vt:lpstr>FUNKCJONOWANIE MINIPRZEDSIĘBIORSTWA</vt:lpstr>
      <vt:lpstr>FUNKCJONOWANIE MINIPRZEDSIĘBIORSTWA</vt:lpstr>
      <vt:lpstr>FINANSE MINIPRZEDSIĘBIORSTWA</vt:lpstr>
      <vt:lpstr>ZYSKI POFINANSOWE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Slajd 1</dc:title>
  <dc:creator>Klaudia</dc:creator>
  <cp:lastModifiedBy>FMP</cp:lastModifiedBy>
  <cp:revision>50</cp:revision>
  <dcterms:created xsi:type="dcterms:W3CDTF">2011-11-12T08:00:23Z</dcterms:created>
  <dcterms:modified xsi:type="dcterms:W3CDTF">2012-05-21T21:36:31Z</dcterms:modified>
</cp:coreProperties>
</file>